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theme/theme5.xml" ContentType="application/vnd.openxmlformats-officedocument.theme+xml"/>
  <Override PartName="/ppt/slideLayouts/slideLayout10.xml" ContentType="application/vnd.openxmlformats-officedocument.presentationml.slideLayout+xml"/>
  <Override PartName="/ppt/theme/theme6.xml" ContentType="application/vnd.openxmlformats-officedocument.theme+xml"/>
  <Override PartName="/ppt/slideLayouts/slideLayout11.xml" ContentType="application/vnd.openxmlformats-officedocument.presentationml.slideLayout+xml"/>
  <Override PartName="/ppt/theme/theme7.xml" ContentType="application/vnd.openxmlformats-officedocument.theme+xml"/>
  <Override PartName="/ppt/slideLayouts/slideLayout12.xml" ContentType="application/vnd.openxmlformats-officedocument.presentationml.slideLayout+xml"/>
  <Override PartName="/ppt/theme/theme8.xml" ContentType="application/vnd.openxmlformats-officedocument.theme+xml"/>
  <Override PartName="/ppt/slideLayouts/slideLayout13.xml" ContentType="application/vnd.openxmlformats-officedocument.presentationml.slideLayout+xml"/>
  <Override PartName="/ppt/theme/theme9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10.xml" ContentType="application/vnd.openxmlformats-officedocument.theme+xml"/>
  <Override PartName="/ppt/slideLayouts/slideLayout16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6" r:id="rId4"/>
    <p:sldMasterId id="2147483802" r:id="rId5"/>
    <p:sldMasterId id="2147483648" r:id="rId6"/>
    <p:sldMasterId id="2147483708" r:id="rId7"/>
    <p:sldMasterId id="2147483672" r:id="rId8"/>
    <p:sldMasterId id="2147483735" r:id="rId9"/>
    <p:sldMasterId id="2147483799" r:id="rId10"/>
    <p:sldMasterId id="2147483742" r:id="rId11"/>
    <p:sldMasterId id="2147483801" r:id="rId12"/>
    <p:sldMasterId id="2147483746" r:id="rId13"/>
    <p:sldMasterId id="2147483684" r:id="rId14"/>
  </p:sldMasterIdLst>
  <p:notesMasterIdLst>
    <p:notesMasterId r:id="rId33"/>
  </p:notesMasterIdLst>
  <p:sldIdLst>
    <p:sldId id="257" r:id="rId15"/>
    <p:sldId id="258" r:id="rId16"/>
    <p:sldId id="281" r:id="rId17"/>
    <p:sldId id="260" r:id="rId18"/>
    <p:sldId id="261" r:id="rId19"/>
    <p:sldId id="262" r:id="rId20"/>
    <p:sldId id="269" r:id="rId21"/>
    <p:sldId id="271" r:id="rId22"/>
    <p:sldId id="263" r:id="rId23"/>
    <p:sldId id="278" r:id="rId24"/>
    <p:sldId id="276" r:id="rId25"/>
    <p:sldId id="275" r:id="rId26"/>
    <p:sldId id="277" r:id="rId27"/>
    <p:sldId id="264" r:id="rId28"/>
    <p:sldId id="274" r:id="rId29"/>
    <p:sldId id="265" r:id="rId30"/>
    <p:sldId id="279" r:id="rId31"/>
    <p:sldId id="280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0087205-40FD-90C8-8D6B-A460AD42D427}" name="Shane Hill" initials="SH" userId="Shane Hill" providerId="None"/>
  <p188:author id="{AF46A818-8A3B-99A3-EB17-1AAD08077FCD}" name="Patricia Allen" initials="PA" userId="Patricia Allen" providerId="None"/>
  <p188:author id="{75D3062C-975D-8DF5-5859-A2887605A925}" name="Yasmin Blanco" initials="YB" userId="S::yasmin.blanco@adapt.com.au::01e845e2-4507-4da6-b364-03de0cb8a655" providerId="AD"/>
  <p188:author id="{6CC8DC2C-4EB4-D894-0758-82EBC581EB24}" name="Gabby Fredkin" initials="GF" userId="S::Gabby.Fredkin@adapt.com.au::5a2f5287-96fa-4437-a1cc-afe5909f7627" providerId="AD"/>
  <p188:author id="{3C4FBB9D-8779-D3BE-3F38-F51C288FA04D}" name="Pooja Singh" initials="PS" userId="S::Pooja.Singh@adapt.com.au::0d382814-1eae-476e-8814-0e412e5f843b" providerId="AD"/>
  <p188:author id="{562233F7-3F2B-9F4E-4CB8-BDB939904374}" name="Shane Hill" initials="SH" userId="S::shane.hill@adapt.com.au::d4177505-44cc-4b11-adbb-043f023ab85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53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5F5049-234D-4C4D-9D5C-A2D38A457AD5}" vWet="2" dt="2023-01-13T01:02:43.157"/>
    <p1510:client id="{FF202E76-3908-0F0C-9D30-7A2D52E90C94}" v="33" dt="2023-01-13T01:04:43.6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microsoft.com/office/2015/10/relationships/revisionInfo" Target="revisionInfo.xml"/><Relationship Id="rId21" Type="http://schemas.openxmlformats.org/officeDocument/2006/relationships/slide" Target="slides/slide7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tableStyles" Target="tableStyles.xml"/><Relationship Id="rId40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cis Olivier" userId="3631bac9-3f1b-472b-abd4-c5b32c1291ad" providerId="ADAL" clId="{D3FD4E50-3459-48BB-92B1-4DBA31D732E2}"/>
    <pc:docChg chg="modSld">
      <pc:chgData name="Francis Olivier" userId="3631bac9-3f1b-472b-abd4-c5b32c1291ad" providerId="ADAL" clId="{D3FD4E50-3459-48BB-92B1-4DBA31D732E2}" dt="2022-12-19T06:34:16.182" v="0" actId="20577"/>
      <pc:docMkLst>
        <pc:docMk/>
      </pc:docMkLst>
      <pc:sldChg chg="modSp mod modCm">
        <pc:chgData name="Francis Olivier" userId="3631bac9-3f1b-472b-abd4-c5b32c1291ad" providerId="ADAL" clId="{D3FD4E50-3459-48BB-92B1-4DBA31D732E2}" dt="2022-12-19T06:34:16.182" v="0" actId="20577"/>
        <pc:sldMkLst>
          <pc:docMk/>
          <pc:sldMk cId="2121228412" sldId="269"/>
        </pc:sldMkLst>
        <pc:spChg chg="mod">
          <ac:chgData name="Francis Olivier" userId="3631bac9-3f1b-472b-abd4-c5b32c1291ad" providerId="ADAL" clId="{D3FD4E50-3459-48BB-92B1-4DBA31D732E2}" dt="2022-12-19T06:34:16.182" v="0" actId="20577"/>
          <ac:spMkLst>
            <pc:docMk/>
            <pc:sldMk cId="2121228412" sldId="269"/>
            <ac:spMk id="15" creationId="{0D2E14ED-A645-4A63-8EA7-B27635961C53}"/>
          </ac:spMkLst>
        </pc:spChg>
      </pc:sldChg>
    </pc:docChg>
  </pc:docChgLst>
  <pc:docChgLst>
    <pc:chgData name="Jelena Uy" userId="S::jelena@adapt.com.au::fb411678-87e2-494e-8726-bf8bf914c30a" providerId="AD" clId="Web-{FF202E76-3908-0F0C-9D30-7A2D52E90C94}"/>
    <pc:docChg chg="modSld">
      <pc:chgData name="Jelena Uy" userId="S::jelena@adapt.com.au::fb411678-87e2-494e-8726-bf8bf914c30a" providerId="AD" clId="Web-{FF202E76-3908-0F0C-9D30-7A2D52E90C94}" dt="2023-01-13T01:04:43.629" v="38"/>
      <pc:docMkLst>
        <pc:docMk/>
      </pc:docMkLst>
      <pc:sldChg chg="delCm">
        <pc:chgData name="Jelena Uy" userId="S::jelena@adapt.com.au::fb411678-87e2-494e-8726-bf8bf914c30a" providerId="AD" clId="Web-{FF202E76-3908-0F0C-9D30-7A2D52E90C94}" dt="2023-01-13T01:03:09.751" v="9"/>
        <pc:sldMkLst>
          <pc:docMk/>
          <pc:sldMk cId="4257927482" sldId="257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Jelena Uy" userId="S::jelena@adapt.com.au::fb411678-87e2-494e-8726-bf8bf914c30a" providerId="AD" clId="Web-{FF202E76-3908-0F0C-9D30-7A2D52E90C94}" dt="2023-01-13T01:03:09.751" v="9"/>
              <pc2:cmMkLst xmlns:pc2="http://schemas.microsoft.com/office/powerpoint/2019/9/main/command">
                <pc:docMk/>
                <pc:sldMk cId="4257927482" sldId="257"/>
                <pc2:cmMk id="{DD46AD88-B86D-4A6C-BBBC-D46060742C2B}"/>
              </pc2:cmMkLst>
            </pc226:cmChg>
            <pc226:cmChg xmlns:pc226="http://schemas.microsoft.com/office/powerpoint/2022/06/main/command" chg="del">
              <pc226:chgData name="Jelena Uy" userId="S::jelena@adapt.com.au::fb411678-87e2-494e-8726-bf8bf914c30a" providerId="AD" clId="Web-{FF202E76-3908-0F0C-9D30-7A2D52E90C94}" dt="2023-01-13T01:03:02.829" v="6"/>
              <pc2:cmMkLst xmlns:pc2="http://schemas.microsoft.com/office/powerpoint/2019/9/main/command">
                <pc:docMk/>
                <pc:sldMk cId="4257927482" sldId="257"/>
                <pc2:cmMk id="{93CF239D-BFD4-4DF7-8BD2-D9D8B5E70DCF}"/>
              </pc2:cmMkLst>
            </pc226:cmChg>
            <pc226:cmChg xmlns:pc226="http://schemas.microsoft.com/office/powerpoint/2022/06/main/command" chg="del">
              <pc226:chgData name="Jelena Uy" userId="S::jelena@adapt.com.au::fb411678-87e2-494e-8726-bf8bf914c30a" providerId="AD" clId="Web-{FF202E76-3908-0F0C-9D30-7A2D52E90C94}" dt="2023-01-13T01:03:04.923" v="7"/>
              <pc2:cmMkLst xmlns:pc2="http://schemas.microsoft.com/office/powerpoint/2019/9/main/command">
                <pc:docMk/>
                <pc:sldMk cId="4257927482" sldId="257"/>
                <pc2:cmMk id="{432DCFCC-C033-4416-B838-5A7FA733C988}"/>
              </pc2:cmMkLst>
            </pc226:cmChg>
            <pc226:cmChg xmlns:pc226="http://schemas.microsoft.com/office/powerpoint/2022/06/main/command" chg="del">
              <pc226:chgData name="Jelena Uy" userId="S::jelena@adapt.com.au::fb411678-87e2-494e-8726-bf8bf914c30a" providerId="AD" clId="Web-{FF202E76-3908-0F0C-9D30-7A2D52E90C94}" dt="2023-01-13T01:03:07.673" v="8"/>
              <pc2:cmMkLst xmlns:pc2="http://schemas.microsoft.com/office/powerpoint/2019/9/main/command">
                <pc:docMk/>
                <pc:sldMk cId="4257927482" sldId="257"/>
                <pc2:cmMk id="{3CD8FFE1-9A51-4E0A-A8F5-56C6428FF98E}"/>
              </pc2:cmMkLst>
            </pc226:cmChg>
          </p:ext>
        </pc:extLst>
      </pc:sldChg>
      <pc:sldChg chg="delCm">
        <pc:chgData name="Jelena Uy" userId="S::jelena@adapt.com.au::fb411678-87e2-494e-8726-bf8bf914c30a" providerId="AD" clId="Web-{FF202E76-3908-0F0C-9D30-7A2D52E90C94}" dt="2023-01-13T01:03:28.252" v="14"/>
        <pc:sldMkLst>
          <pc:docMk/>
          <pc:sldMk cId="3255065552" sldId="260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Jelena Uy" userId="S::jelena@adapt.com.au::fb411678-87e2-494e-8726-bf8bf914c30a" providerId="AD" clId="Web-{FF202E76-3908-0F0C-9D30-7A2D52E90C94}" dt="2023-01-13T01:03:24.095" v="12"/>
              <pc2:cmMkLst xmlns:pc2="http://schemas.microsoft.com/office/powerpoint/2019/9/main/command">
                <pc:docMk/>
                <pc:sldMk cId="3255065552" sldId="260"/>
                <pc2:cmMk id="{86BDDB21-2D50-4474-AEA0-911455A0E068}"/>
              </pc2:cmMkLst>
            </pc226:cmChg>
            <pc226:cmChg xmlns:pc226="http://schemas.microsoft.com/office/powerpoint/2022/06/main/command" chg="del">
              <pc226:chgData name="Jelena Uy" userId="S::jelena@adapt.com.au::fb411678-87e2-494e-8726-bf8bf914c30a" providerId="AD" clId="Web-{FF202E76-3908-0F0C-9D30-7A2D52E90C94}" dt="2023-01-13T01:03:28.252" v="14"/>
              <pc2:cmMkLst xmlns:pc2="http://schemas.microsoft.com/office/powerpoint/2019/9/main/command">
                <pc:docMk/>
                <pc:sldMk cId="3255065552" sldId="260"/>
                <pc2:cmMk id="{6B870C9A-DD4C-4C95-8715-51BB75F0A408}"/>
              </pc2:cmMkLst>
            </pc226:cmChg>
            <pc226:cmChg xmlns:pc226="http://schemas.microsoft.com/office/powerpoint/2022/06/main/command" chg="del">
              <pc226:chgData name="Jelena Uy" userId="S::jelena@adapt.com.au::fb411678-87e2-494e-8726-bf8bf914c30a" providerId="AD" clId="Web-{FF202E76-3908-0F0C-9D30-7A2D52E90C94}" dt="2023-01-13T01:03:26.236" v="13"/>
              <pc2:cmMkLst xmlns:pc2="http://schemas.microsoft.com/office/powerpoint/2019/9/main/command">
                <pc:docMk/>
                <pc:sldMk cId="3255065552" sldId="260"/>
                <pc2:cmMk id="{0D0C4DCB-B7FB-413D-883F-5B7083EA4787}"/>
              </pc2:cmMkLst>
            </pc226:cmChg>
          </p:ext>
        </pc:extLst>
      </pc:sldChg>
      <pc:sldChg chg="delCm">
        <pc:chgData name="Jelena Uy" userId="S::jelena@adapt.com.au::fb411678-87e2-494e-8726-bf8bf914c30a" providerId="AD" clId="Web-{FF202E76-3908-0F0C-9D30-7A2D52E90C94}" dt="2023-01-13T01:03:42.924" v="20"/>
        <pc:sldMkLst>
          <pc:docMk/>
          <pc:sldMk cId="2131218369" sldId="261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Jelena Uy" userId="S::jelena@adapt.com.au::fb411678-87e2-494e-8726-bf8bf914c30a" providerId="AD" clId="Web-{FF202E76-3908-0F0C-9D30-7A2D52E90C94}" dt="2023-01-13T01:03:42.924" v="20"/>
              <pc2:cmMkLst xmlns:pc2="http://schemas.microsoft.com/office/powerpoint/2019/9/main/command">
                <pc:docMk/>
                <pc:sldMk cId="2131218369" sldId="261"/>
                <pc2:cmMk id="{BA93882C-890B-4FF2-ADAE-C6F53F86A0AC}"/>
              </pc2:cmMkLst>
            </pc226:cmChg>
            <pc226:cmChg xmlns:pc226="http://schemas.microsoft.com/office/powerpoint/2022/06/main/command" chg="del">
              <pc226:chgData name="Jelena Uy" userId="S::jelena@adapt.com.au::fb411678-87e2-494e-8726-bf8bf914c30a" providerId="AD" clId="Web-{FF202E76-3908-0F0C-9D30-7A2D52E90C94}" dt="2023-01-13T01:03:40.799" v="19"/>
              <pc2:cmMkLst xmlns:pc2="http://schemas.microsoft.com/office/powerpoint/2019/9/main/command">
                <pc:docMk/>
                <pc:sldMk cId="2131218369" sldId="261"/>
                <pc2:cmMk id="{D5998441-3B9F-4C76-A768-71E901BFB1A9}"/>
              </pc2:cmMkLst>
            </pc226:cmChg>
            <pc226:cmChg xmlns:pc226="http://schemas.microsoft.com/office/powerpoint/2022/06/main/command" chg="del">
              <pc226:chgData name="Jelena Uy" userId="S::jelena@adapt.com.au::fb411678-87e2-494e-8726-bf8bf914c30a" providerId="AD" clId="Web-{FF202E76-3908-0F0C-9D30-7A2D52E90C94}" dt="2023-01-13T01:03:32.049" v="15"/>
              <pc2:cmMkLst xmlns:pc2="http://schemas.microsoft.com/office/powerpoint/2019/9/main/command">
                <pc:docMk/>
                <pc:sldMk cId="2131218369" sldId="261"/>
                <pc2:cmMk id="{A2ECA952-7C85-490A-AF2C-1E7FCA2F7DC9}"/>
              </pc2:cmMkLst>
            </pc226:cmChg>
            <pc226:cmChg xmlns:pc226="http://schemas.microsoft.com/office/powerpoint/2022/06/main/command" chg="del">
              <pc226:chgData name="Jelena Uy" userId="S::jelena@adapt.com.au::fb411678-87e2-494e-8726-bf8bf914c30a" providerId="AD" clId="Web-{FF202E76-3908-0F0C-9D30-7A2D52E90C94}" dt="2023-01-13T01:03:33.705" v="16"/>
              <pc2:cmMkLst xmlns:pc2="http://schemas.microsoft.com/office/powerpoint/2019/9/main/command">
                <pc:docMk/>
                <pc:sldMk cId="2131218369" sldId="261"/>
                <pc2:cmMk id="{FB535EC2-A127-490F-B65D-55A08186FB77}"/>
              </pc2:cmMkLst>
            </pc226:cmChg>
            <pc226:cmChg xmlns:pc226="http://schemas.microsoft.com/office/powerpoint/2022/06/main/command" chg="del">
              <pc226:chgData name="Jelena Uy" userId="S::jelena@adapt.com.au::fb411678-87e2-494e-8726-bf8bf914c30a" providerId="AD" clId="Web-{FF202E76-3908-0F0C-9D30-7A2D52E90C94}" dt="2023-01-13T01:03:35.533" v="17"/>
              <pc2:cmMkLst xmlns:pc2="http://schemas.microsoft.com/office/powerpoint/2019/9/main/command">
                <pc:docMk/>
                <pc:sldMk cId="2131218369" sldId="261"/>
                <pc2:cmMk id="{FE4A4AC9-7EAC-4C04-8151-C1556F8E7998}"/>
              </pc2:cmMkLst>
            </pc226:cmChg>
            <pc226:cmChg xmlns:pc226="http://schemas.microsoft.com/office/powerpoint/2022/06/main/command" chg="del">
              <pc226:chgData name="Jelena Uy" userId="S::jelena@adapt.com.au::fb411678-87e2-494e-8726-bf8bf914c30a" providerId="AD" clId="Web-{FF202E76-3908-0F0C-9D30-7A2D52E90C94}" dt="2023-01-13T01:03:37.533" v="18"/>
              <pc2:cmMkLst xmlns:pc2="http://schemas.microsoft.com/office/powerpoint/2019/9/main/command">
                <pc:docMk/>
                <pc:sldMk cId="2131218369" sldId="261"/>
                <pc2:cmMk id="{9B32F5ED-BAB8-42B3-AF9B-CFB49B8197DF}"/>
              </pc2:cmMkLst>
            </pc226:cmChg>
          </p:ext>
        </pc:extLst>
      </pc:sldChg>
      <pc:sldChg chg="delCm">
        <pc:chgData name="Jelena Uy" userId="S::jelena@adapt.com.au::fb411678-87e2-494e-8726-bf8bf914c30a" providerId="AD" clId="Web-{FF202E76-3908-0F0C-9D30-7A2D52E90C94}" dt="2023-01-13T01:03:46.940" v="21"/>
        <pc:sldMkLst>
          <pc:docMk/>
          <pc:sldMk cId="2315424709" sldId="262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Jelena Uy" userId="S::jelena@adapt.com.au::fb411678-87e2-494e-8726-bf8bf914c30a" providerId="AD" clId="Web-{FF202E76-3908-0F0C-9D30-7A2D52E90C94}" dt="2023-01-13T01:03:46.940" v="21"/>
              <pc2:cmMkLst xmlns:pc2="http://schemas.microsoft.com/office/powerpoint/2019/9/main/command">
                <pc:docMk/>
                <pc:sldMk cId="2315424709" sldId="262"/>
                <pc2:cmMk id="{7FDD6117-23E0-49B4-A779-6791718CD948}"/>
              </pc2:cmMkLst>
            </pc226:cmChg>
          </p:ext>
        </pc:extLst>
      </pc:sldChg>
      <pc:sldChg chg="delCm">
        <pc:chgData name="Jelena Uy" userId="S::jelena@adapt.com.au::fb411678-87e2-494e-8726-bf8bf914c30a" providerId="AD" clId="Web-{FF202E76-3908-0F0C-9D30-7A2D52E90C94}" dt="2023-01-13T01:04:10.097" v="29"/>
        <pc:sldMkLst>
          <pc:docMk/>
          <pc:sldMk cId="4164643831" sldId="26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Jelena Uy" userId="S::jelena@adapt.com.au::fb411678-87e2-494e-8726-bf8bf914c30a" providerId="AD" clId="Web-{FF202E76-3908-0F0C-9D30-7A2D52E90C94}" dt="2023-01-13T01:04:07.972" v="28"/>
              <pc2:cmMkLst xmlns:pc2="http://schemas.microsoft.com/office/powerpoint/2019/9/main/command">
                <pc:docMk/>
                <pc:sldMk cId="4164643831" sldId="263"/>
                <pc2:cmMk id="{411BA44D-3174-4DEC-BCCA-0AD1A9DE789D}"/>
              </pc2:cmMkLst>
            </pc226:cmChg>
            <pc226:cmChg xmlns:pc226="http://schemas.microsoft.com/office/powerpoint/2022/06/main/command" chg="del">
              <pc226:chgData name="Jelena Uy" userId="S::jelena@adapt.com.au::fb411678-87e2-494e-8726-bf8bf914c30a" providerId="AD" clId="Web-{FF202E76-3908-0F0C-9D30-7A2D52E90C94}" dt="2023-01-13T01:04:10.097" v="29"/>
              <pc2:cmMkLst xmlns:pc2="http://schemas.microsoft.com/office/powerpoint/2019/9/main/command">
                <pc:docMk/>
                <pc:sldMk cId="4164643831" sldId="263"/>
                <pc2:cmMk id="{6CEF0651-F462-4A0C-91C4-D83969E753F0}"/>
              </pc2:cmMkLst>
            </pc226:cmChg>
            <pc226:cmChg xmlns:pc226="http://schemas.microsoft.com/office/powerpoint/2022/06/main/command" chg="del">
              <pc226:chgData name="Jelena Uy" userId="S::jelena@adapt.com.au::fb411678-87e2-494e-8726-bf8bf914c30a" providerId="AD" clId="Web-{FF202E76-3908-0F0C-9D30-7A2D52E90C94}" dt="2023-01-13T01:04:06.128" v="27"/>
              <pc2:cmMkLst xmlns:pc2="http://schemas.microsoft.com/office/powerpoint/2019/9/main/command">
                <pc:docMk/>
                <pc:sldMk cId="4164643831" sldId="263"/>
                <pc2:cmMk id="{E079DB73-511E-40A6-9E31-07E7606B022F}"/>
              </pc2:cmMkLst>
            </pc226:cmChg>
          </p:ext>
        </pc:extLst>
      </pc:sldChg>
      <pc:sldChg chg="delCm">
        <pc:chgData name="Jelena Uy" userId="S::jelena@adapt.com.au::fb411678-87e2-494e-8726-bf8bf914c30a" providerId="AD" clId="Web-{FF202E76-3908-0F0C-9D30-7A2D52E90C94}" dt="2023-01-13T01:04:43.629" v="38"/>
        <pc:sldMkLst>
          <pc:docMk/>
          <pc:sldMk cId="2505076161" sldId="265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Jelena Uy" userId="S::jelena@adapt.com.au::fb411678-87e2-494e-8726-bf8bf914c30a" providerId="AD" clId="Web-{FF202E76-3908-0F0C-9D30-7A2D52E90C94}" dt="2023-01-13T01:04:41.426" v="37"/>
              <pc2:cmMkLst xmlns:pc2="http://schemas.microsoft.com/office/powerpoint/2019/9/main/command">
                <pc:docMk/>
                <pc:sldMk cId="2505076161" sldId="265"/>
                <pc2:cmMk id="{AC9E2E03-6491-4198-AA9D-036DC2A7EF31}"/>
              </pc2:cmMkLst>
            </pc226:cmChg>
            <pc226:cmChg xmlns:pc226="http://schemas.microsoft.com/office/powerpoint/2022/06/main/command" chg="del">
              <pc226:chgData name="Jelena Uy" userId="S::jelena@adapt.com.au::fb411678-87e2-494e-8726-bf8bf914c30a" providerId="AD" clId="Web-{FF202E76-3908-0F0C-9D30-7A2D52E90C94}" dt="2023-01-13T01:04:43.629" v="38"/>
              <pc2:cmMkLst xmlns:pc2="http://schemas.microsoft.com/office/powerpoint/2019/9/main/command">
                <pc:docMk/>
                <pc:sldMk cId="2505076161" sldId="265"/>
                <pc2:cmMk id="{204A58D2-FD49-414B-84F2-33F28545DF0E}"/>
              </pc2:cmMkLst>
            </pc226:cmChg>
            <pc226:cmChg xmlns:pc226="http://schemas.microsoft.com/office/powerpoint/2022/06/main/command" chg="del">
              <pc226:chgData name="Jelena Uy" userId="S::jelena@adapt.com.au::fb411678-87e2-494e-8726-bf8bf914c30a" providerId="AD" clId="Web-{FF202E76-3908-0F0C-9D30-7A2D52E90C94}" dt="2023-01-13T01:04:38.363" v="36"/>
              <pc2:cmMkLst xmlns:pc2="http://schemas.microsoft.com/office/powerpoint/2019/9/main/command">
                <pc:docMk/>
                <pc:sldMk cId="2505076161" sldId="265"/>
                <pc2:cmMk id="{59D7CBEB-397A-484B-83D7-5DD3F2729B46}"/>
              </pc2:cmMkLst>
            </pc226:cmChg>
          </p:ext>
        </pc:extLst>
      </pc:sldChg>
      <pc:sldChg chg="delCm modNotes">
        <pc:chgData name="Jelena Uy" userId="S::jelena@adapt.com.au::fb411678-87e2-494e-8726-bf8bf914c30a" providerId="AD" clId="Web-{FF202E76-3908-0F0C-9D30-7A2D52E90C94}" dt="2023-01-13T01:03:55.502" v="24"/>
        <pc:sldMkLst>
          <pc:docMk/>
          <pc:sldMk cId="2121228412" sldId="26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Jelena Uy" userId="S::jelena@adapt.com.au::fb411678-87e2-494e-8726-bf8bf914c30a" providerId="AD" clId="Web-{FF202E76-3908-0F0C-9D30-7A2D52E90C94}" dt="2023-01-13T01:03:51.690" v="22"/>
              <pc2:cmMkLst xmlns:pc2="http://schemas.microsoft.com/office/powerpoint/2019/9/main/command">
                <pc:docMk/>
                <pc:sldMk cId="2121228412" sldId="269"/>
                <pc2:cmMk id="{6645B71D-FB21-414D-8EF0-126FDF194E34}"/>
              </pc2:cmMkLst>
            </pc226:cmChg>
            <pc226:cmChg xmlns:pc226="http://schemas.microsoft.com/office/powerpoint/2022/06/main/command" chg="del">
              <pc226:chgData name="Jelena Uy" userId="S::jelena@adapt.com.au::fb411678-87e2-494e-8726-bf8bf914c30a" providerId="AD" clId="Web-{FF202E76-3908-0F0C-9D30-7A2D52E90C94}" dt="2023-01-13T01:03:55.502" v="24"/>
              <pc2:cmMkLst xmlns:pc2="http://schemas.microsoft.com/office/powerpoint/2019/9/main/command">
                <pc:docMk/>
                <pc:sldMk cId="2121228412" sldId="269"/>
                <pc2:cmMk id="{D6BC6A8A-D549-44F2-B5AC-AAA1F8BDA25C}"/>
              </pc2:cmMkLst>
            </pc226:cmChg>
            <pc226:cmChg xmlns:pc226="http://schemas.microsoft.com/office/powerpoint/2022/06/main/command" chg="del">
              <pc226:chgData name="Jelena Uy" userId="S::jelena@adapt.com.au::fb411678-87e2-494e-8726-bf8bf914c30a" providerId="AD" clId="Web-{FF202E76-3908-0F0C-9D30-7A2D52E90C94}" dt="2023-01-13T01:03:53.674" v="23"/>
              <pc2:cmMkLst xmlns:pc2="http://schemas.microsoft.com/office/powerpoint/2019/9/main/command">
                <pc:docMk/>
                <pc:sldMk cId="2121228412" sldId="269"/>
                <pc2:cmMk id="{0F270BB2-C4C5-4A10-A850-0E38C55D0EAE}"/>
              </pc2:cmMkLst>
            </pc226:cmChg>
          </p:ext>
        </pc:extLst>
      </pc:sldChg>
      <pc:sldChg chg="delCm modNotes">
        <pc:chgData name="Jelena Uy" userId="S::jelena@adapt.com.au::fb411678-87e2-494e-8726-bf8bf914c30a" providerId="AD" clId="Web-{FF202E76-3908-0F0C-9D30-7A2D52E90C94}" dt="2023-01-13T01:04:02.284" v="26"/>
        <pc:sldMkLst>
          <pc:docMk/>
          <pc:sldMk cId="4247610105" sldId="271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Jelena Uy" userId="S::jelena@adapt.com.au::fb411678-87e2-494e-8726-bf8bf914c30a" providerId="AD" clId="Web-{FF202E76-3908-0F0C-9D30-7A2D52E90C94}" dt="2023-01-13T01:04:00.456" v="25"/>
              <pc2:cmMkLst xmlns:pc2="http://schemas.microsoft.com/office/powerpoint/2019/9/main/command">
                <pc:docMk/>
                <pc:sldMk cId="4247610105" sldId="271"/>
                <pc2:cmMk id="{2863185C-8343-496F-91D8-3C3BA2190A48}"/>
              </pc2:cmMkLst>
            </pc226:cmChg>
            <pc226:cmChg xmlns:pc226="http://schemas.microsoft.com/office/powerpoint/2022/06/main/command" chg="del">
              <pc226:chgData name="Jelena Uy" userId="S::jelena@adapt.com.au::fb411678-87e2-494e-8726-bf8bf914c30a" providerId="AD" clId="Web-{FF202E76-3908-0F0C-9D30-7A2D52E90C94}" dt="2023-01-13T01:04:02.284" v="26"/>
              <pc2:cmMkLst xmlns:pc2="http://schemas.microsoft.com/office/powerpoint/2019/9/main/command">
                <pc:docMk/>
                <pc:sldMk cId="4247610105" sldId="271"/>
                <pc2:cmMk id="{27EA0EB5-BCAF-49DD-9D72-8B4B31A0C2F7}"/>
              </pc2:cmMkLst>
            </pc226:cmChg>
          </p:ext>
        </pc:extLst>
      </pc:sldChg>
      <pc:sldChg chg="modNotes">
        <pc:chgData name="Jelena Uy" userId="S::jelena@adapt.com.au::fb411678-87e2-494e-8726-bf8bf914c30a" providerId="AD" clId="Web-{FF202E76-3908-0F0C-9D30-7A2D52E90C94}" dt="2023-01-13T01:02:54.157" v="5"/>
        <pc:sldMkLst>
          <pc:docMk/>
          <pc:sldMk cId="1057766833" sldId="274"/>
        </pc:sldMkLst>
      </pc:sldChg>
      <pc:sldChg chg="delCm modNotes">
        <pc:chgData name="Jelena Uy" userId="S::jelena@adapt.com.au::fb411678-87e2-494e-8726-bf8bf914c30a" providerId="AD" clId="Web-{FF202E76-3908-0F0C-9D30-7A2D52E90C94}" dt="2023-01-13T01:04:22.535" v="33"/>
        <pc:sldMkLst>
          <pc:docMk/>
          <pc:sldMk cId="513388086" sldId="275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Jelena Uy" userId="S::jelena@adapt.com.au::fb411678-87e2-494e-8726-bf8bf914c30a" providerId="AD" clId="Web-{FF202E76-3908-0F0C-9D30-7A2D52E90C94}" dt="2023-01-13T01:04:22.535" v="33"/>
              <pc2:cmMkLst xmlns:pc2="http://schemas.microsoft.com/office/powerpoint/2019/9/main/command">
                <pc:docMk/>
                <pc:sldMk cId="513388086" sldId="275"/>
                <pc2:cmMk id="{551CE362-58B1-41E8-B3F1-355B68AD5449}"/>
              </pc2:cmMkLst>
            </pc226:cmChg>
            <pc226:cmChg xmlns:pc226="http://schemas.microsoft.com/office/powerpoint/2022/06/main/command" chg="del">
              <pc226:chgData name="Jelena Uy" userId="S::jelena@adapt.com.au::fb411678-87e2-494e-8726-bf8bf914c30a" providerId="AD" clId="Web-{FF202E76-3908-0F0C-9D30-7A2D52E90C94}" dt="2023-01-13T01:04:20.535" v="32"/>
              <pc2:cmMkLst xmlns:pc2="http://schemas.microsoft.com/office/powerpoint/2019/9/main/command">
                <pc:docMk/>
                <pc:sldMk cId="513388086" sldId="275"/>
                <pc2:cmMk id="{F17B5C64-10FC-487F-AF2E-7C9C9F282498}"/>
              </pc2:cmMkLst>
            </pc226:cmChg>
            <pc226:cmChg xmlns:pc226="http://schemas.microsoft.com/office/powerpoint/2022/06/main/command" chg="del">
              <pc226:chgData name="Jelena Uy" userId="S::jelena@adapt.com.au::fb411678-87e2-494e-8726-bf8bf914c30a" providerId="AD" clId="Web-{FF202E76-3908-0F0C-9D30-7A2D52E90C94}" dt="2023-01-13T01:04:18.816" v="31"/>
              <pc2:cmMkLst xmlns:pc2="http://schemas.microsoft.com/office/powerpoint/2019/9/main/command">
                <pc:docMk/>
                <pc:sldMk cId="513388086" sldId="275"/>
                <pc2:cmMk id="{3C8A20EC-8F6D-493A-BB0F-08197DB44079}"/>
              </pc2:cmMkLst>
            </pc226:cmChg>
          </p:ext>
        </pc:extLst>
      </pc:sldChg>
      <pc:sldChg chg="delCm modNotes">
        <pc:chgData name="Jelena Uy" userId="S::jelena@adapt.com.au::fb411678-87e2-494e-8726-bf8bf914c30a" providerId="AD" clId="Web-{FF202E76-3908-0F0C-9D30-7A2D52E90C94}" dt="2023-01-13T01:04:14.409" v="30"/>
        <pc:sldMkLst>
          <pc:docMk/>
          <pc:sldMk cId="367066395" sldId="27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Jelena Uy" userId="S::jelena@adapt.com.au::fb411678-87e2-494e-8726-bf8bf914c30a" providerId="AD" clId="Web-{FF202E76-3908-0F0C-9D30-7A2D52E90C94}" dt="2023-01-13T01:04:14.409" v="30"/>
              <pc2:cmMkLst xmlns:pc2="http://schemas.microsoft.com/office/powerpoint/2019/9/main/command">
                <pc:docMk/>
                <pc:sldMk cId="367066395" sldId="276"/>
                <pc2:cmMk id="{4556679C-F9BF-46E0-A39F-3380160389AB}"/>
              </pc2:cmMkLst>
            </pc226:cmChg>
          </p:ext>
        </pc:extLst>
      </pc:sldChg>
      <pc:sldChg chg="delCm">
        <pc:chgData name="Jelena Uy" userId="S::jelena@adapt.com.au::fb411678-87e2-494e-8726-bf8bf914c30a" providerId="AD" clId="Web-{FF202E76-3908-0F0C-9D30-7A2D52E90C94}" dt="2023-01-13T01:04:28.879" v="35"/>
        <pc:sldMkLst>
          <pc:docMk/>
          <pc:sldMk cId="2624488998" sldId="277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Jelena Uy" userId="S::jelena@adapt.com.au::fb411678-87e2-494e-8726-bf8bf914c30a" providerId="AD" clId="Web-{FF202E76-3908-0F0C-9D30-7A2D52E90C94}" dt="2023-01-13T01:04:26.707" v="34"/>
              <pc2:cmMkLst xmlns:pc2="http://schemas.microsoft.com/office/powerpoint/2019/9/main/command">
                <pc:docMk/>
                <pc:sldMk cId="2624488998" sldId="277"/>
                <pc2:cmMk id="{6B27CC2D-4794-45C9-8CAA-219483E101FC}"/>
              </pc2:cmMkLst>
            </pc226:cmChg>
            <pc226:cmChg xmlns:pc226="http://schemas.microsoft.com/office/powerpoint/2022/06/main/command" chg="del">
              <pc226:chgData name="Jelena Uy" userId="S::jelena@adapt.com.au::fb411678-87e2-494e-8726-bf8bf914c30a" providerId="AD" clId="Web-{FF202E76-3908-0F0C-9D30-7A2D52E90C94}" dt="2023-01-13T01:04:28.879" v="35"/>
              <pc2:cmMkLst xmlns:pc2="http://schemas.microsoft.com/office/powerpoint/2019/9/main/command">
                <pc:docMk/>
                <pc:sldMk cId="2624488998" sldId="277"/>
                <pc2:cmMk id="{E5C36A5E-B72D-4757-BD4C-4D7C74006FCC}"/>
              </pc2:cmMkLst>
            </pc226:cmChg>
          </p:ext>
        </pc:extLst>
      </pc:sldChg>
      <pc:sldChg chg="delCm modNotes">
        <pc:chgData name="Jelena Uy" userId="S::jelena@adapt.com.au::fb411678-87e2-494e-8726-bf8bf914c30a" providerId="AD" clId="Web-{FF202E76-3908-0F0C-9D30-7A2D52E90C94}" dt="2023-01-13T01:03:20.314" v="11"/>
        <pc:sldMkLst>
          <pc:docMk/>
          <pc:sldMk cId="2242398345" sldId="281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Jelena Uy" userId="S::jelena@adapt.com.au::fb411678-87e2-494e-8726-bf8bf914c30a" providerId="AD" clId="Web-{FF202E76-3908-0F0C-9D30-7A2D52E90C94}" dt="2023-01-13T01:03:18.564" v="10"/>
              <pc2:cmMkLst xmlns:pc2="http://schemas.microsoft.com/office/powerpoint/2019/9/main/command">
                <pc:docMk/>
                <pc:sldMk cId="2242398345" sldId="281"/>
                <pc2:cmMk id="{CDBF2028-BB19-4692-AFF4-3BAD5D0298F3}"/>
              </pc2:cmMkLst>
            </pc226:cmChg>
            <pc226:cmChg xmlns:pc226="http://schemas.microsoft.com/office/powerpoint/2022/06/main/command" chg="del">
              <pc226:chgData name="Jelena Uy" userId="S::jelena@adapt.com.au::fb411678-87e2-494e-8726-bf8bf914c30a" providerId="AD" clId="Web-{FF202E76-3908-0F0C-9D30-7A2D52E90C94}" dt="2023-01-13T01:03:20.314" v="11"/>
              <pc2:cmMkLst xmlns:pc2="http://schemas.microsoft.com/office/powerpoint/2019/9/main/command">
                <pc:docMk/>
                <pc:sldMk cId="2242398345" sldId="281"/>
                <pc2:cmMk id="{E6363F65-5276-4D79-942D-212F6B53707F}"/>
              </pc2:cmMkLst>
            </pc226:cmChg>
          </p:ext>
        </pc:extLst>
      </pc:sldChg>
    </pc:docChg>
  </pc:docChgLst>
  <pc:docChgLst>
    <pc:chgData name="Gabby Fredkin" userId="S::gabby.fredkin@adapt.com.au::5a2f5287-96fa-4437-a1cc-afe5909f7627" providerId="AD" clId="Web-{9F406464-58D6-88AD-A0A8-718FEF19E788}"/>
    <pc:docChg chg="modSld">
      <pc:chgData name="Gabby Fredkin" userId="S::gabby.fredkin@adapt.com.au::5a2f5287-96fa-4437-a1cc-afe5909f7627" providerId="AD" clId="Web-{9F406464-58D6-88AD-A0A8-718FEF19E788}" dt="2023-01-05T22:08:49.534" v="46" actId="20577"/>
      <pc:docMkLst>
        <pc:docMk/>
      </pc:docMkLst>
      <pc:sldChg chg="modSp modCm">
        <pc:chgData name="Gabby Fredkin" userId="S::gabby.fredkin@adapt.com.au::5a2f5287-96fa-4437-a1cc-afe5909f7627" providerId="AD" clId="Web-{9F406464-58D6-88AD-A0A8-718FEF19E788}" dt="2023-01-05T22:07:44.515" v="40" actId="20577"/>
        <pc:sldMkLst>
          <pc:docMk/>
          <pc:sldMk cId="2131218369" sldId="261"/>
        </pc:sldMkLst>
        <pc:spChg chg="mod">
          <ac:chgData name="Gabby Fredkin" userId="S::gabby.fredkin@adapt.com.au::5a2f5287-96fa-4437-a1cc-afe5909f7627" providerId="AD" clId="Web-{9F406464-58D6-88AD-A0A8-718FEF19E788}" dt="2023-01-05T22:07:44.515" v="40" actId="20577"/>
          <ac:spMkLst>
            <pc:docMk/>
            <pc:sldMk cId="2131218369" sldId="261"/>
            <ac:spMk id="17" creationId="{B3BE6849-2E8A-EB42-98E4-239C82554EB4}"/>
          </ac:spMkLst>
        </pc:spChg>
      </pc:sldChg>
      <pc:sldChg chg="modSp">
        <pc:chgData name="Gabby Fredkin" userId="S::gabby.fredkin@adapt.com.au::5a2f5287-96fa-4437-a1cc-afe5909f7627" providerId="AD" clId="Web-{9F406464-58D6-88AD-A0A8-718FEF19E788}" dt="2023-01-05T22:08:49.534" v="46" actId="20577"/>
        <pc:sldMkLst>
          <pc:docMk/>
          <pc:sldMk cId="4247610105" sldId="271"/>
        </pc:sldMkLst>
        <pc:spChg chg="mod">
          <ac:chgData name="Gabby Fredkin" userId="S::gabby.fredkin@adapt.com.au::5a2f5287-96fa-4437-a1cc-afe5909f7627" providerId="AD" clId="Web-{9F406464-58D6-88AD-A0A8-718FEF19E788}" dt="2023-01-05T22:08:49.534" v="46" actId="20577"/>
          <ac:spMkLst>
            <pc:docMk/>
            <pc:sldMk cId="4247610105" sldId="271"/>
            <ac:spMk id="75" creationId="{8F78434F-A584-444B-931D-6A97F5348ABF}"/>
          </ac:spMkLst>
        </pc:spChg>
      </pc:sldChg>
    </pc:docChg>
  </pc:docChgLst>
  <pc:docChgLst>
    <pc:chgData name="Gabby Fredkin" userId="5a2f5287-96fa-4437-a1cc-afe5909f7627" providerId="ADAL" clId="{385F5049-234D-4C4D-9D5C-A2D38A457AD5}"/>
    <pc:docChg chg="undo custSel modSld">
      <pc:chgData name="Gabby Fredkin" userId="5a2f5287-96fa-4437-a1cc-afe5909f7627" providerId="ADAL" clId="{385F5049-234D-4C4D-9D5C-A2D38A457AD5}" dt="2023-01-11T22:15:01.309" v="196" actId="20577"/>
      <pc:docMkLst>
        <pc:docMk/>
      </pc:docMkLst>
      <pc:sldChg chg="modSp mod modCm">
        <pc:chgData name="Gabby Fredkin" userId="5a2f5287-96fa-4437-a1cc-afe5909f7627" providerId="ADAL" clId="{385F5049-234D-4C4D-9D5C-A2D38A457AD5}" dt="2023-01-10T02:13:34.894" v="94"/>
        <pc:sldMkLst>
          <pc:docMk/>
          <pc:sldMk cId="4257927482" sldId="257"/>
        </pc:sldMkLst>
        <pc:spChg chg="mod">
          <ac:chgData name="Gabby Fredkin" userId="5a2f5287-96fa-4437-a1cc-afe5909f7627" providerId="ADAL" clId="{385F5049-234D-4C4D-9D5C-A2D38A457AD5}" dt="2023-01-10T00:40:31.327" v="63" actId="20577"/>
          <ac:spMkLst>
            <pc:docMk/>
            <pc:sldMk cId="4257927482" sldId="257"/>
            <ac:spMk id="13" creationId="{389AA224-B3D6-454F-BA67-157502803D6E}"/>
          </ac:spMkLst>
        </pc:spChg>
      </pc:sldChg>
      <pc:sldChg chg="modCm">
        <pc:chgData name="Gabby Fredkin" userId="5a2f5287-96fa-4437-a1cc-afe5909f7627" providerId="ADAL" clId="{385F5049-234D-4C4D-9D5C-A2D38A457AD5}" dt="2023-01-10T02:14:48.695" v="97"/>
        <pc:sldMkLst>
          <pc:docMk/>
          <pc:sldMk cId="3255065552" sldId="260"/>
        </pc:sldMkLst>
      </pc:sldChg>
      <pc:sldChg chg="modSp mod modCm">
        <pc:chgData name="Gabby Fredkin" userId="5a2f5287-96fa-4437-a1cc-afe5909f7627" providerId="ADAL" clId="{385F5049-234D-4C4D-9D5C-A2D38A457AD5}" dt="2023-01-11T22:12:50.313" v="149" actId="313"/>
        <pc:sldMkLst>
          <pc:docMk/>
          <pc:sldMk cId="2131218369" sldId="261"/>
        </pc:sldMkLst>
        <pc:spChg chg="mod">
          <ac:chgData name="Gabby Fredkin" userId="5a2f5287-96fa-4437-a1cc-afe5909f7627" providerId="ADAL" clId="{385F5049-234D-4C4D-9D5C-A2D38A457AD5}" dt="2023-01-11T22:12:50.313" v="149" actId="313"/>
          <ac:spMkLst>
            <pc:docMk/>
            <pc:sldMk cId="2131218369" sldId="261"/>
            <ac:spMk id="17" creationId="{B3BE6849-2E8A-EB42-98E4-239C82554EB4}"/>
          </ac:spMkLst>
        </pc:spChg>
      </pc:sldChg>
      <pc:sldChg chg="modCm">
        <pc:chgData name="Gabby Fredkin" userId="5a2f5287-96fa-4437-a1cc-afe5909f7627" providerId="ADAL" clId="{385F5049-234D-4C4D-9D5C-A2D38A457AD5}" dt="2023-01-10T02:53:25.208" v="111"/>
        <pc:sldMkLst>
          <pc:docMk/>
          <pc:sldMk cId="4164643831" sldId="263"/>
        </pc:sldMkLst>
      </pc:sldChg>
      <pc:sldChg chg="modCm">
        <pc:chgData name="Gabby Fredkin" userId="5a2f5287-96fa-4437-a1cc-afe5909f7627" providerId="ADAL" clId="{385F5049-234D-4C4D-9D5C-A2D38A457AD5}" dt="2023-01-10T03:00:28.931" v="148"/>
        <pc:sldMkLst>
          <pc:docMk/>
          <pc:sldMk cId="2505076161" sldId="265"/>
        </pc:sldMkLst>
      </pc:sldChg>
      <pc:sldChg chg="modSp mod modCm">
        <pc:chgData name="Gabby Fredkin" userId="5a2f5287-96fa-4437-a1cc-afe5909f7627" providerId="ADAL" clId="{385F5049-234D-4C4D-9D5C-A2D38A457AD5}" dt="2023-01-10T02:38:06.853" v="104"/>
        <pc:sldMkLst>
          <pc:docMk/>
          <pc:sldMk cId="2121228412" sldId="269"/>
        </pc:sldMkLst>
        <pc:spChg chg="mod">
          <ac:chgData name="Gabby Fredkin" userId="5a2f5287-96fa-4437-a1cc-afe5909f7627" providerId="ADAL" clId="{385F5049-234D-4C4D-9D5C-A2D38A457AD5}" dt="2023-01-10T00:40:06.382" v="44" actId="20577"/>
          <ac:spMkLst>
            <pc:docMk/>
            <pc:sldMk cId="2121228412" sldId="269"/>
            <ac:spMk id="15" creationId="{0D2E14ED-A645-4A63-8EA7-B27635961C53}"/>
          </ac:spMkLst>
        </pc:spChg>
      </pc:sldChg>
      <pc:sldChg chg="modSp mod modCm">
        <pc:chgData name="Gabby Fredkin" userId="5a2f5287-96fa-4437-a1cc-afe5909f7627" providerId="ADAL" clId="{385F5049-234D-4C4D-9D5C-A2D38A457AD5}" dt="2023-01-11T22:13:49.595" v="163" actId="20577"/>
        <pc:sldMkLst>
          <pc:docMk/>
          <pc:sldMk cId="4247610105" sldId="271"/>
        </pc:sldMkLst>
        <pc:spChg chg="mod">
          <ac:chgData name="Gabby Fredkin" userId="5a2f5287-96fa-4437-a1cc-afe5909f7627" providerId="ADAL" clId="{385F5049-234D-4C4D-9D5C-A2D38A457AD5}" dt="2023-01-11T22:13:49.595" v="163" actId="20577"/>
          <ac:spMkLst>
            <pc:docMk/>
            <pc:sldMk cId="4247610105" sldId="271"/>
            <ac:spMk id="80" creationId="{8FC662E2-3C90-5F9A-744F-3C87A8BD6B75}"/>
          </ac:spMkLst>
        </pc:spChg>
        <pc:grpChg chg="mod">
          <ac:chgData name="Gabby Fredkin" userId="5a2f5287-96fa-4437-a1cc-afe5909f7627" providerId="ADAL" clId="{385F5049-234D-4C4D-9D5C-A2D38A457AD5}" dt="2023-01-10T02:40:01.395" v="106" actId="14100"/>
          <ac:grpSpMkLst>
            <pc:docMk/>
            <pc:sldMk cId="4247610105" sldId="271"/>
            <ac:grpSpMk id="122" creationId="{EDBD7288-067A-2FFC-7BBD-17A580619A30}"/>
          </ac:grpSpMkLst>
        </pc:grpChg>
        <pc:grpChg chg="mod">
          <ac:chgData name="Gabby Fredkin" userId="5a2f5287-96fa-4437-a1cc-afe5909f7627" providerId="ADAL" clId="{385F5049-234D-4C4D-9D5C-A2D38A457AD5}" dt="2023-01-10T02:40:01.395" v="106" actId="14100"/>
          <ac:grpSpMkLst>
            <pc:docMk/>
            <pc:sldMk cId="4247610105" sldId="271"/>
            <ac:grpSpMk id="123" creationId="{C7E35D57-931D-FAFB-0BDB-76FD6D721A9D}"/>
          </ac:grpSpMkLst>
        </pc:grpChg>
      </pc:sldChg>
      <pc:sldChg chg="modSp mod">
        <pc:chgData name="Gabby Fredkin" userId="5a2f5287-96fa-4437-a1cc-afe5909f7627" providerId="ADAL" clId="{385F5049-234D-4C4D-9D5C-A2D38A457AD5}" dt="2023-01-11T22:15:01.309" v="196" actId="20577"/>
        <pc:sldMkLst>
          <pc:docMk/>
          <pc:sldMk cId="1057766833" sldId="274"/>
        </pc:sldMkLst>
        <pc:spChg chg="mod">
          <ac:chgData name="Gabby Fredkin" userId="5a2f5287-96fa-4437-a1cc-afe5909f7627" providerId="ADAL" clId="{385F5049-234D-4C4D-9D5C-A2D38A457AD5}" dt="2023-01-11T22:15:01.309" v="196" actId="20577"/>
          <ac:spMkLst>
            <pc:docMk/>
            <pc:sldMk cId="1057766833" sldId="274"/>
            <ac:spMk id="20" creationId="{5C651C98-F804-224E-8953-31D059A74242}"/>
          </ac:spMkLst>
        </pc:spChg>
      </pc:sldChg>
      <pc:sldChg chg="delSp modSp mod modCm">
        <pc:chgData name="Gabby Fredkin" userId="5a2f5287-96fa-4437-a1cc-afe5909f7627" providerId="ADAL" clId="{385F5049-234D-4C4D-9D5C-A2D38A457AD5}" dt="2023-01-10T02:55:07.795" v="145"/>
        <pc:sldMkLst>
          <pc:docMk/>
          <pc:sldMk cId="513388086" sldId="275"/>
        </pc:sldMkLst>
        <pc:spChg chg="mod">
          <ac:chgData name="Gabby Fredkin" userId="5a2f5287-96fa-4437-a1cc-afe5909f7627" providerId="ADAL" clId="{385F5049-234D-4C4D-9D5C-A2D38A457AD5}" dt="2023-01-10T02:54:51.290" v="142" actId="20577"/>
          <ac:spMkLst>
            <pc:docMk/>
            <pc:sldMk cId="513388086" sldId="275"/>
            <ac:spMk id="78" creationId="{4DD4EE11-E4BB-254E-AD31-A11A9A967919}"/>
          </ac:spMkLst>
        </pc:spChg>
        <pc:graphicFrameChg chg="mod modGraphic">
          <ac:chgData name="Gabby Fredkin" userId="5a2f5287-96fa-4437-a1cc-afe5909f7627" providerId="ADAL" clId="{385F5049-234D-4C4D-9D5C-A2D38A457AD5}" dt="2023-01-10T00:49:28.863" v="93"/>
          <ac:graphicFrameMkLst>
            <pc:docMk/>
            <pc:sldMk cId="513388086" sldId="275"/>
            <ac:graphicFrameMk id="87" creationId="{3853EC0C-A8F6-9E4A-9DFA-487F26234707}"/>
          </ac:graphicFrameMkLst>
        </pc:graphicFrameChg>
        <pc:picChg chg="del">
          <ac:chgData name="Gabby Fredkin" userId="5a2f5287-96fa-4437-a1cc-afe5909f7627" providerId="ADAL" clId="{385F5049-234D-4C4D-9D5C-A2D38A457AD5}" dt="2023-01-10T00:46:49.086" v="84" actId="478"/>
          <ac:picMkLst>
            <pc:docMk/>
            <pc:sldMk cId="513388086" sldId="275"/>
            <ac:picMk id="2" creationId="{5929F6FB-9522-6C40-B20E-92F902F3DF53}"/>
          </ac:picMkLst>
        </pc:picChg>
        <pc:picChg chg="mod">
          <ac:chgData name="Gabby Fredkin" userId="5a2f5287-96fa-4437-a1cc-afe5909f7627" providerId="ADAL" clId="{385F5049-234D-4C4D-9D5C-A2D38A457AD5}" dt="2023-01-10T00:47:04.006" v="85" actId="1076"/>
          <ac:picMkLst>
            <pc:docMk/>
            <pc:sldMk cId="513388086" sldId="275"/>
            <ac:picMk id="6" creationId="{F7BB790E-0C95-5D8C-920D-44723369E2C4}"/>
          </ac:picMkLst>
        </pc:picChg>
        <pc:picChg chg="mod">
          <ac:chgData name="Gabby Fredkin" userId="5a2f5287-96fa-4437-a1cc-afe5909f7627" providerId="ADAL" clId="{385F5049-234D-4C4D-9D5C-A2D38A457AD5}" dt="2023-01-10T00:49:13.756" v="91" actId="1076"/>
          <ac:picMkLst>
            <pc:docMk/>
            <pc:sldMk cId="513388086" sldId="275"/>
            <ac:picMk id="46" creationId="{BA1D0F11-D0C6-43F0-3D3C-B5AAC70B99ED}"/>
          </ac:picMkLst>
        </pc:picChg>
        <pc:picChg chg="mod">
          <ac:chgData name="Gabby Fredkin" userId="5a2f5287-96fa-4437-a1cc-afe5909f7627" providerId="ADAL" clId="{385F5049-234D-4C4D-9D5C-A2D38A457AD5}" dt="2023-01-10T00:47:13.688" v="86" actId="1076"/>
          <ac:picMkLst>
            <pc:docMk/>
            <pc:sldMk cId="513388086" sldId="275"/>
            <ac:picMk id="103" creationId="{04281433-255A-E641-B09E-C35032C02576}"/>
          </ac:picMkLst>
        </pc:picChg>
      </pc:sldChg>
      <pc:sldChg chg="modSp mod modCm">
        <pc:chgData name="Gabby Fredkin" userId="5a2f5287-96fa-4437-a1cc-afe5909f7627" providerId="ADAL" clId="{385F5049-234D-4C4D-9D5C-A2D38A457AD5}" dt="2023-01-11T22:14:31.663" v="180" actId="20577"/>
        <pc:sldMkLst>
          <pc:docMk/>
          <pc:sldMk cId="367066395" sldId="276"/>
        </pc:sldMkLst>
        <pc:spChg chg="mod">
          <ac:chgData name="Gabby Fredkin" userId="5a2f5287-96fa-4437-a1cc-afe5909f7627" providerId="ADAL" clId="{385F5049-234D-4C4D-9D5C-A2D38A457AD5}" dt="2023-01-11T22:14:31.663" v="180" actId="20577"/>
          <ac:spMkLst>
            <pc:docMk/>
            <pc:sldMk cId="367066395" sldId="276"/>
            <ac:spMk id="15" creationId="{0D2E14ED-A645-4A63-8EA7-B27635961C53}"/>
          </ac:spMkLst>
        </pc:spChg>
      </pc:sldChg>
      <pc:sldChg chg="modCm">
        <pc:chgData name="Gabby Fredkin" userId="5a2f5287-96fa-4437-a1cc-afe5909f7627" providerId="ADAL" clId="{385F5049-234D-4C4D-9D5C-A2D38A457AD5}" dt="2023-01-10T03:00:01.738" v="147"/>
        <pc:sldMkLst>
          <pc:docMk/>
          <pc:sldMk cId="2624488998" sldId="277"/>
        </pc:sldMkLst>
      </pc:sldChg>
      <pc:sldChg chg="modCm">
        <pc:chgData name="Gabby Fredkin" userId="5a2f5287-96fa-4437-a1cc-afe5909f7627" providerId="ADAL" clId="{385F5049-234D-4C4D-9D5C-A2D38A457AD5}" dt="2023-01-10T02:14:23.987" v="96"/>
        <pc:sldMkLst>
          <pc:docMk/>
          <pc:sldMk cId="2242398345" sldId="281"/>
        </pc:sldMkLst>
      </pc:sldChg>
    </pc:docChg>
  </pc:docChgLst>
  <pc:docChgLst>
    <pc:chgData name="Patricia Allen" userId="d97f0a36-ce00-48a2-8b3a-af76816aadf7" providerId="ADAL" clId="{7333A675-22CA-4B34-B588-F7868DA4518B}"/>
    <pc:docChg chg="modSld">
      <pc:chgData name="Patricia Allen" userId="d97f0a36-ce00-48a2-8b3a-af76816aadf7" providerId="ADAL" clId="{7333A675-22CA-4B34-B588-F7868DA4518B}" dt="2023-01-12T22:24:38.513" v="96" actId="20577"/>
      <pc:docMkLst>
        <pc:docMk/>
      </pc:docMkLst>
      <pc:sldChg chg="modSp mod modCm">
        <pc:chgData name="Patricia Allen" userId="d97f0a36-ce00-48a2-8b3a-af76816aadf7" providerId="ADAL" clId="{7333A675-22CA-4B34-B588-F7868DA4518B}" dt="2023-01-12T22:18:09.603" v="85" actId="20577"/>
        <pc:sldMkLst>
          <pc:docMk/>
          <pc:sldMk cId="4164643831" sldId="263"/>
        </pc:sldMkLst>
        <pc:spChg chg="mod">
          <ac:chgData name="Patricia Allen" userId="d97f0a36-ce00-48a2-8b3a-af76816aadf7" providerId="ADAL" clId="{7333A675-22CA-4B34-B588-F7868DA4518B}" dt="2023-01-12T22:16:04.497" v="36" actId="20577"/>
          <ac:spMkLst>
            <pc:docMk/>
            <pc:sldMk cId="4164643831" sldId="263"/>
            <ac:spMk id="10" creationId="{3EA4DCB1-7AC0-4836-9958-0FC28CE34007}"/>
          </ac:spMkLst>
        </pc:spChg>
        <pc:spChg chg="mod">
          <ac:chgData name="Patricia Allen" userId="d97f0a36-ce00-48a2-8b3a-af76816aadf7" providerId="ADAL" clId="{7333A675-22CA-4B34-B588-F7868DA4518B}" dt="2023-01-12T22:18:09.603" v="85" actId="20577"/>
          <ac:spMkLst>
            <pc:docMk/>
            <pc:sldMk cId="4164643831" sldId="263"/>
            <ac:spMk id="11" creationId="{E7559397-E16D-45A2-81FF-A97CFF2F1555}"/>
          </ac:spMkLst>
        </pc:spChg>
      </pc:sldChg>
      <pc:sldChg chg="modSp mod modCm">
        <pc:chgData name="Patricia Allen" userId="d97f0a36-ce00-48a2-8b3a-af76816aadf7" providerId="ADAL" clId="{7333A675-22CA-4B34-B588-F7868DA4518B}" dt="2023-01-12T22:24:38.513" v="96" actId="20577"/>
        <pc:sldMkLst>
          <pc:docMk/>
          <pc:sldMk cId="2505076161" sldId="265"/>
        </pc:sldMkLst>
        <pc:spChg chg="mod">
          <ac:chgData name="Patricia Allen" userId="d97f0a36-ce00-48a2-8b3a-af76816aadf7" providerId="ADAL" clId="{7333A675-22CA-4B34-B588-F7868DA4518B}" dt="2023-01-12T22:23:38.401" v="92" actId="20577"/>
          <ac:spMkLst>
            <pc:docMk/>
            <pc:sldMk cId="2505076161" sldId="265"/>
            <ac:spMk id="10" creationId="{3EA4DCB1-7AC0-4836-9958-0FC28CE34007}"/>
          </ac:spMkLst>
        </pc:spChg>
        <pc:spChg chg="mod">
          <ac:chgData name="Patricia Allen" userId="d97f0a36-ce00-48a2-8b3a-af76816aadf7" providerId="ADAL" clId="{7333A675-22CA-4B34-B588-F7868DA4518B}" dt="2023-01-12T22:24:38.513" v="96" actId="20577"/>
          <ac:spMkLst>
            <pc:docMk/>
            <pc:sldMk cId="2505076161" sldId="265"/>
            <ac:spMk id="11" creationId="{E7559397-E16D-45A2-81FF-A97CFF2F1555}"/>
          </ac:spMkLst>
        </pc:spChg>
      </pc:sldChg>
    </pc:docChg>
  </pc:docChgLst>
  <pc:docChgLst>
    <pc:chgData name="Karl Basiga" userId="939a682c-ef8d-4ea8-8f3f-51ae754a55d0" providerId="ADAL" clId="{5A47FE05-2103-4FA9-BFDF-2589B3179CAD}"/>
    <pc:docChg chg="undo custSel modSld delMainMaster">
      <pc:chgData name="Karl Basiga" userId="939a682c-ef8d-4ea8-8f3f-51ae754a55d0" providerId="ADAL" clId="{5A47FE05-2103-4FA9-BFDF-2589B3179CAD}" dt="2022-12-19T01:12:02.322" v="288"/>
      <pc:docMkLst>
        <pc:docMk/>
      </pc:docMkLst>
      <pc:sldChg chg="delSp modSp mod setBg modClrScheme chgLayout">
        <pc:chgData name="Karl Basiga" userId="939a682c-ef8d-4ea8-8f3f-51ae754a55d0" providerId="ADAL" clId="{5A47FE05-2103-4FA9-BFDF-2589B3179CAD}" dt="2022-12-19T01:08:27.957" v="267" actId="207"/>
        <pc:sldMkLst>
          <pc:docMk/>
          <pc:sldMk cId="4257927482" sldId="257"/>
        </pc:sldMkLst>
        <pc:spChg chg="mod">
          <ac:chgData name="Karl Basiga" userId="939a682c-ef8d-4ea8-8f3f-51ae754a55d0" providerId="ADAL" clId="{5A47FE05-2103-4FA9-BFDF-2589B3179CAD}" dt="2022-12-19T01:08:27.957" v="267" actId="207"/>
          <ac:spMkLst>
            <pc:docMk/>
            <pc:sldMk cId="4257927482" sldId="257"/>
            <ac:spMk id="13" creationId="{389AA224-B3D6-454F-BA67-157502803D6E}"/>
          </ac:spMkLst>
        </pc:spChg>
        <pc:grpChg chg="del">
          <ac:chgData name="Karl Basiga" userId="939a682c-ef8d-4ea8-8f3f-51ae754a55d0" providerId="ADAL" clId="{5A47FE05-2103-4FA9-BFDF-2589B3179CAD}" dt="2022-12-19T01:08:17.262" v="265" actId="478"/>
          <ac:grpSpMkLst>
            <pc:docMk/>
            <pc:sldMk cId="4257927482" sldId="257"/>
            <ac:grpSpMk id="2" creationId="{72937538-3319-4E1D-8AB6-CE534D2FF1F9}"/>
          </ac:grpSpMkLst>
        </pc:grpChg>
      </pc:sldChg>
      <pc:sldChg chg="modSp mod">
        <pc:chgData name="Karl Basiga" userId="939a682c-ef8d-4ea8-8f3f-51ae754a55d0" providerId="ADAL" clId="{5A47FE05-2103-4FA9-BFDF-2589B3179CAD}" dt="2022-12-19T00:05:39.205" v="1" actId="14100"/>
        <pc:sldMkLst>
          <pc:docMk/>
          <pc:sldMk cId="2244373804" sldId="258"/>
        </pc:sldMkLst>
        <pc:spChg chg="mod">
          <ac:chgData name="Karl Basiga" userId="939a682c-ef8d-4ea8-8f3f-51ae754a55d0" providerId="ADAL" clId="{5A47FE05-2103-4FA9-BFDF-2589B3179CAD}" dt="2022-12-19T00:05:34.290" v="0" actId="2711"/>
          <ac:spMkLst>
            <pc:docMk/>
            <pc:sldMk cId="2244373804" sldId="258"/>
            <ac:spMk id="7" creationId="{36D950EC-83F0-4947-9D98-0EB787926E89}"/>
          </ac:spMkLst>
        </pc:spChg>
        <pc:spChg chg="mod">
          <ac:chgData name="Karl Basiga" userId="939a682c-ef8d-4ea8-8f3f-51ae754a55d0" providerId="ADAL" clId="{5A47FE05-2103-4FA9-BFDF-2589B3179CAD}" dt="2022-12-19T00:05:34.290" v="0" actId="2711"/>
          <ac:spMkLst>
            <pc:docMk/>
            <pc:sldMk cId="2244373804" sldId="258"/>
            <ac:spMk id="32" creationId="{D18CF65A-231B-1C49-8113-AFE0DDAC0757}"/>
          </ac:spMkLst>
        </pc:spChg>
        <pc:spChg chg="mod">
          <ac:chgData name="Karl Basiga" userId="939a682c-ef8d-4ea8-8f3f-51ae754a55d0" providerId="ADAL" clId="{5A47FE05-2103-4FA9-BFDF-2589B3179CAD}" dt="2022-12-19T00:05:34.290" v="0" actId="2711"/>
          <ac:spMkLst>
            <pc:docMk/>
            <pc:sldMk cId="2244373804" sldId="258"/>
            <ac:spMk id="33" creationId="{8786FC6B-8D7E-FE4C-B4D8-09291CC3ED0D}"/>
          </ac:spMkLst>
        </pc:spChg>
        <pc:spChg chg="mod">
          <ac:chgData name="Karl Basiga" userId="939a682c-ef8d-4ea8-8f3f-51ae754a55d0" providerId="ADAL" clId="{5A47FE05-2103-4FA9-BFDF-2589B3179CAD}" dt="2022-12-19T00:05:34.290" v="0" actId="2711"/>
          <ac:spMkLst>
            <pc:docMk/>
            <pc:sldMk cId="2244373804" sldId="258"/>
            <ac:spMk id="34" creationId="{F62534ED-DF9E-614E-A37C-FFFC45F5AD06}"/>
          </ac:spMkLst>
        </pc:spChg>
        <pc:spChg chg="mod">
          <ac:chgData name="Karl Basiga" userId="939a682c-ef8d-4ea8-8f3f-51ae754a55d0" providerId="ADAL" clId="{5A47FE05-2103-4FA9-BFDF-2589B3179CAD}" dt="2022-12-19T00:05:34.290" v="0" actId="2711"/>
          <ac:spMkLst>
            <pc:docMk/>
            <pc:sldMk cId="2244373804" sldId="258"/>
            <ac:spMk id="35" creationId="{7C7E70FD-AF71-8E45-97F4-C9001FCE4BA6}"/>
          </ac:spMkLst>
        </pc:spChg>
        <pc:spChg chg="mod">
          <ac:chgData name="Karl Basiga" userId="939a682c-ef8d-4ea8-8f3f-51ae754a55d0" providerId="ADAL" clId="{5A47FE05-2103-4FA9-BFDF-2589B3179CAD}" dt="2022-12-19T00:05:34.290" v="0" actId="2711"/>
          <ac:spMkLst>
            <pc:docMk/>
            <pc:sldMk cId="2244373804" sldId="258"/>
            <ac:spMk id="36" creationId="{45D8AE06-A139-044E-BB84-6AFE9B3A3250}"/>
          </ac:spMkLst>
        </pc:spChg>
        <pc:spChg chg="mod">
          <ac:chgData name="Karl Basiga" userId="939a682c-ef8d-4ea8-8f3f-51ae754a55d0" providerId="ADAL" clId="{5A47FE05-2103-4FA9-BFDF-2589B3179CAD}" dt="2022-12-19T00:05:34.290" v="0" actId="2711"/>
          <ac:spMkLst>
            <pc:docMk/>
            <pc:sldMk cId="2244373804" sldId="258"/>
            <ac:spMk id="59" creationId="{125A0B94-F910-F84A-B79C-5A37735EE407}"/>
          </ac:spMkLst>
        </pc:spChg>
        <pc:spChg chg="mod">
          <ac:chgData name="Karl Basiga" userId="939a682c-ef8d-4ea8-8f3f-51ae754a55d0" providerId="ADAL" clId="{5A47FE05-2103-4FA9-BFDF-2589B3179CAD}" dt="2022-12-19T00:05:34.290" v="0" actId="2711"/>
          <ac:spMkLst>
            <pc:docMk/>
            <pc:sldMk cId="2244373804" sldId="258"/>
            <ac:spMk id="70" creationId="{BE7CCEAE-FB94-D641-9EC3-EAB5BD01E509}"/>
          </ac:spMkLst>
        </pc:spChg>
        <pc:spChg chg="mod">
          <ac:chgData name="Karl Basiga" userId="939a682c-ef8d-4ea8-8f3f-51ae754a55d0" providerId="ADAL" clId="{5A47FE05-2103-4FA9-BFDF-2589B3179CAD}" dt="2022-12-19T00:05:39.205" v="1" actId="14100"/>
          <ac:spMkLst>
            <pc:docMk/>
            <pc:sldMk cId="2244373804" sldId="258"/>
            <ac:spMk id="82" creationId="{9E3D85BB-F371-0E49-A8BF-D2EDB0D348AA}"/>
          </ac:spMkLst>
        </pc:spChg>
        <pc:spChg chg="mod">
          <ac:chgData name="Karl Basiga" userId="939a682c-ef8d-4ea8-8f3f-51ae754a55d0" providerId="ADAL" clId="{5A47FE05-2103-4FA9-BFDF-2589B3179CAD}" dt="2022-12-19T00:05:34.290" v="0" actId="2711"/>
          <ac:spMkLst>
            <pc:docMk/>
            <pc:sldMk cId="2244373804" sldId="258"/>
            <ac:spMk id="85" creationId="{28813AA4-2309-D342-B92F-D991B16C2411}"/>
          </ac:spMkLst>
        </pc:spChg>
      </pc:sldChg>
      <pc:sldChg chg="modSp mod">
        <pc:chgData name="Karl Basiga" userId="939a682c-ef8d-4ea8-8f3f-51ae754a55d0" providerId="ADAL" clId="{5A47FE05-2103-4FA9-BFDF-2589B3179CAD}" dt="2022-12-19T00:07:07.246" v="33" actId="1076"/>
        <pc:sldMkLst>
          <pc:docMk/>
          <pc:sldMk cId="3255065552" sldId="260"/>
        </pc:sldMkLst>
        <pc:spChg chg="mod">
          <ac:chgData name="Karl Basiga" userId="939a682c-ef8d-4ea8-8f3f-51ae754a55d0" providerId="ADAL" clId="{5A47FE05-2103-4FA9-BFDF-2589B3179CAD}" dt="2022-12-19T00:06:24.409" v="15" actId="1076"/>
          <ac:spMkLst>
            <pc:docMk/>
            <pc:sldMk cId="3255065552" sldId="260"/>
            <ac:spMk id="7" creationId="{16DBF5BE-1696-DD4D-938E-F0052C24A587}"/>
          </ac:spMkLst>
        </pc:spChg>
        <pc:spChg chg="mod">
          <ac:chgData name="Karl Basiga" userId="939a682c-ef8d-4ea8-8f3f-51ae754a55d0" providerId="ADAL" clId="{5A47FE05-2103-4FA9-BFDF-2589B3179CAD}" dt="2022-12-19T00:06:30.787" v="17" actId="1076"/>
          <ac:spMkLst>
            <pc:docMk/>
            <pc:sldMk cId="3255065552" sldId="260"/>
            <ac:spMk id="8" creationId="{1A325EEC-D6F3-174D-87EC-1BBE33B1BA5D}"/>
          </ac:spMkLst>
        </pc:spChg>
        <pc:spChg chg="mod">
          <ac:chgData name="Karl Basiga" userId="939a682c-ef8d-4ea8-8f3f-51ae754a55d0" providerId="ADAL" clId="{5A47FE05-2103-4FA9-BFDF-2589B3179CAD}" dt="2022-12-19T00:07:07.246" v="33" actId="1076"/>
          <ac:spMkLst>
            <pc:docMk/>
            <pc:sldMk cId="3255065552" sldId="260"/>
            <ac:spMk id="15" creationId="{10FD6C66-C768-5243-A095-56346637D80D}"/>
          </ac:spMkLst>
        </pc:spChg>
        <pc:spChg chg="mod">
          <ac:chgData name="Karl Basiga" userId="939a682c-ef8d-4ea8-8f3f-51ae754a55d0" providerId="ADAL" clId="{5A47FE05-2103-4FA9-BFDF-2589B3179CAD}" dt="2022-12-19T00:06:41.145" v="20" actId="14100"/>
          <ac:spMkLst>
            <pc:docMk/>
            <pc:sldMk cId="3255065552" sldId="260"/>
            <ac:spMk id="17" creationId="{B3BE6849-2E8A-EB42-98E4-239C82554EB4}"/>
          </ac:spMkLst>
        </pc:spChg>
      </pc:sldChg>
      <pc:sldChg chg="addSp delSp modSp mod modCm">
        <pc:chgData name="Karl Basiga" userId="939a682c-ef8d-4ea8-8f3f-51ae754a55d0" providerId="ADAL" clId="{5A47FE05-2103-4FA9-BFDF-2589B3179CAD}" dt="2022-12-19T00:08:49.082" v="68" actId="20577"/>
        <pc:sldMkLst>
          <pc:docMk/>
          <pc:sldMk cId="2131218369" sldId="261"/>
        </pc:sldMkLst>
        <pc:spChg chg="add mod">
          <ac:chgData name="Karl Basiga" userId="939a682c-ef8d-4ea8-8f3f-51ae754a55d0" providerId="ADAL" clId="{5A47FE05-2103-4FA9-BFDF-2589B3179CAD}" dt="2022-12-19T00:07:50.673" v="48"/>
          <ac:spMkLst>
            <pc:docMk/>
            <pc:sldMk cId="2131218369" sldId="261"/>
            <ac:spMk id="2" creationId="{03776FD4-3D76-4007-585A-F5DB9399EA32}"/>
          </ac:spMkLst>
        </pc:spChg>
        <pc:spChg chg="add mod">
          <ac:chgData name="Karl Basiga" userId="939a682c-ef8d-4ea8-8f3f-51ae754a55d0" providerId="ADAL" clId="{5A47FE05-2103-4FA9-BFDF-2589B3179CAD}" dt="2022-12-19T00:07:41.105" v="43" actId="164"/>
          <ac:spMkLst>
            <pc:docMk/>
            <pc:sldMk cId="2131218369" sldId="261"/>
            <ac:spMk id="3" creationId="{98B2718D-C853-390D-119A-346D838C4736}"/>
          </ac:spMkLst>
        </pc:spChg>
        <pc:spChg chg="del mod">
          <ac:chgData name="Karl Basiga" userId="939a682c-ef8d-4ea8-8f3f-51ae754a55d0" providerId="ADAL" clId="{5A47FE05-2103-4FA9-BFDF-2589B3179CAD}" dt="2022-12-19T00:07:48.987" v="47"/>
          <ac:spMkLst>
            <pc:docMk/>
            <pc:sldMk cId="2131218369" sldId="261"/>
            <ac:spMk id="7" creationId="{16DBF5BE-1696-DD4D-938E-F0052C24A587}"/>
          </ac:spMkLst>
        </pc:spChg>
        <pc:spChg chg="del mod">
          <ac:chgData name="Karl Basiga" userId="939a682c-ef8d-4ea8-8f3f-51ae754a55d0" providerId="ADAL" clId="{5A47FE05-2103-4FA9-BFDF-2589B3179CAD}" dt="2022-12-19T00:07:54.635" v="50" actId="478"/>
          <ac:spMkLst>
            <pc:docMk/>
            <pc:sldMk cId="2131218369" sldId="261"/>
            <ac:spMk id="9" creationId="{1E7D0564-ADC5-9142-9E8B-A6E9CA864847}"/>
          </ac:spMkLst>
        </pc:spChg>
        <pc:spChg chg="mod">
          <ac:chgData name="Karl Basiga" userId="939a682c-ef8d-4ea8-8f3f-51ae754a55d0" providerId="ADAL" clId="{5A47FE05-2103-4FA9-BFDF-2589B3179CAD}" dt="2022-12-19T00:08:30.701" v="62" actId="1076"/>
          <ac:spMkLst>
            <pc:docMk/>
            <pc:sldMk cId="2131218369" sldId="261"/>
            <ac:spMk id="17" creationId="{B3BE6849-2E8A-EB42-98E4-239C82554EB4}"/>
          </ac:spMkLst>
        </pc:spChg>
        <pc:spChg chg="mod">
          <ac:chgData name="Karl Basiga" userId="939a682c-ef8d-4ea8-8f3f-51ae754a55d0" providerId="ADAL" clId="{5A47FE05-2103-4FA9-BFDF-2589B3179CAD}" dt="2022-12-19T00:08:49.082" v="68" actId="20577"/>
          <ac:spMkLst>
            <pc:docMk/>
            <pc:sldMk cId="2131218369" sldId="261"/>
            <ac:spMk id="18" creationId="{DD8642BB-16A2-E144-A4B4-352625EC5061}"/>
          </ac:spMkLst>
        </pc:spChg>
        <pc:grpChg chg="add mod ord">
          <ac:chgData name="Karl Basiga" userId="939a682c-ef8d-4ea8-8f3f-51ae754a55d0" providerId="ADAL" clId="{5A47FE05-2103-4FA9-BFDF-2589B3179CAD}" dt="2022-12-19T00:08:34.428" v="63" actId="1076"/>
          <ac:grpSpMkLst>
            <pc:docMk/>
            <pc:sldMk cId="2131218369" sldId="261"/>
            <ac:grpSpMk id="4" creationId="{C2C3C135-6B77-3791-771B-D3054161E7A3}"/>
          </ac:grpSpMkLst>
        </pc:grpChg>
      </pc:sldChg>
      <pc:sldChg chg="delSp modSp mod setBg modClrScheme chgLayout">
        <pc:chgData name="Karl Basiga" userId="939a682c-ef8d-4ea8-8f3f-51ae754a55d0" providerId="ADAL" clId="{5A47FE05-2103-4FA9-BFDF-2589B3179CAD}" dt="2022-12-19T01:10:14.175" v="271" actId="207"/>
        <pc:sldMkLst>
          <pc:docMk/>
          <pc:sldMk cId="2315424709" sldId="262"/>
        </pc:sldMkLst>
        <pc:spChg chg="mod">
          <ac:chgData name="Karl Basiga" userId="939a682c-ef8d-4ea8-8f3f-51ae754a55d0" providerId="ADAL" clId="{5A47FE05-2103-4FA9-BFDF-2589B3179CAD}" dt="2022-12-19T01:10:14.175" v="271" actId="207"/>
          <ac:spMkLst>
            <pc:docMk/>
            <pc:sldMk cId="2315424709" sldId="262"/>
            <ac:spMk id="13" creationId="{389AA224-B3D6-454F-BA67-157502803D6E}"/>
          </ac:spMkLst>
        </pc:spChg>
        <pc:grpChg chg="del">
          <ac:chgData name="Karl Basiga" userId="939a682c-ef8d-4ea8-8f3f-51ae754a55d0" providerId="ADAL" clId="{5A47FE05-2103-4FA9-BFDF-2589B3179CAD}" dt="2022-12-19T01:10:04.196" v="268" actId="478"/>
          <ac:grpSpMkLst>
            <pc:docMk/>
            <pc:sldMk cId="2315424709" sldId="262"/>
            <ac:grpSpMk id="2" creationId="{72937538-3319-4E1D-8AB6-CE534D2FF1F9}"/>
          </ac:grpSpMkLst>
        </pc:grpChg>
      </pc:sldChg>
      <pc:sldChg chg="modSp mod modCm">
        <pc:chgData name="Karl Basiga" userId="939a682c-ef8d-4ea8-8f3f-51ae754a55d0" providerId="ADAL" clId="{5A47FE05-2103-4FA9-BFDF-2589B3179CAD}" dt="2022-12-19T00:47:53.788" v="172" actId="207"/>
        <pc:sldMkLst>
          <pc:docMk/>
          <pc:sldMk cId="4164643831" sldId="263"/>
        </pc:sldMkLst>
        <pc:spChg chg="mod">
          <ac:chgData name="Karl Basiga" userId="939a682c-ef8d-4ea8-8f3f-51ae754a55d0" providerId="ADAL" clId="{5A47FE05-2103-4FA9-BFDF-2589B3179CAD}" dt="2022-12-19T00:46:32.708" v="153" actId="404"/>
          <ac:spMkLst>
            <pc:docMk/>
            <pc:sldMk cId="4164643831" sldId="263"/>
            <ac:spMk id="10" creationId="{3EA4DCB1-7AC0-4836-9958-0FC28CE34007}"/>
          </ac:spMkLst>
        </pc:spChg>
        <pc:spChg chg="mod">
          <ac:chgData name="Karl Basiga" userId="939a682c-ef8d-4ea8-8f3f-51ae754a55d0" providerId="ADAL" clId="{5A47FE05-2103-4FA9-BFDF-2589B3179CAD}" dt="2022-12-19T00:47:53.788" v="172" actId="207"/>
          <ac:spMkLst>
            <pc:docMk/>
            <pc:sldMk cId="4164643831" sldId="263"/>
            <ac:spMk id="11" creationId="{E7559397-E16D-45A2-81FF-A97CFF2F1555}"/>
          </ac:spMkLst>
        </pc:spChg>
        <pc:cxnChg chg="mod">
          <ac:chgData name="Karl Basiga" userId="939a682c-ef8d-4ea8-8f3f-51ae754a55d0" providerId="ADAL" clId="{5A47FE05-2103-4FA9-BFDF-2589B3179CAD}" dt="2022-12-19T00:45:29.259" v="130" actId="1076"/>
          <ac:cxnSpMkLst>
            <pc:docMk/>
            <pc:sldMk cId="4164643831" sldId="263"/>
            <ac:cxnSpMk id="32" creationId="{8759A94A-9471-49F7-9BB0-5CFBDAACB080}"/>
          </ac:cxnSpMkLst>
        </pc:cxnChg>
      </pc:sldChg>
      <pc:sldChg chg="delSp modSp mod setBg modClrScheme chgLayout">
        <pc:chgData name="Karl Basiga" userId="939a682c-ef8d-4ea8-8f3f-51ae754a55d0" providerId="ADAL" clId="{5A47FE05-2103-4FA9-BFDF-2589B3179CAD}" dt="2022-12-19T01:11:42.611" v="286" actId="478"/>
        <pc:sldMkLst>
          <pc:docMk/>
          <pc:sldMk cId="52427800" sldId="264"/>
        </pc:sldMkLst>
        <pc:spChg chg="mod">
          <ac:chgData name="Karl Basiga" userId="939a682c-ef8d-4ea8-8f3f-51ae754a55d0" providerId="ADAL" clId="{5A47FE05-2103-4FA9-BFDF-2589B3179CAD}" dt="2022-12-19T01:11:34.859" v="283" actId="207"/>
          <ac:spMkLst>
            <pc:docMk/>
            <pc:sldMk cId="52427800" sldId="264"/>
            <ac:spMk id="13" creationId="{389AA224-B3D6-454F-BA67-157502803D6E}"/>
          </ac:spMkLst>
        </pc:spChg>
        <pc:grpChg chg="del">
          <ac:chgData name="Karl Basiga" userId="939a682c-ef8d-4ea8-8f3f-51ae754a55d0" providerId="ADAL" clId="{5A47FE05-2103-4FA9-BFDF-2589B3179CAD}" dt="2022-12-19T01:11:42.611" v="286" actId="478"/>
          <ac:grpSpMkLst>
            <pc:docMk/>
            <pc:sldMk cId="52427800" sldId="264"/>
            <ac:grpSpMk id="2" creationId="{72937538-3319-4E1D-8AB6-CE534D2FF1F9}"/>
          </ac:grpSpMkLst>
        </pc:grpChg>
      </pc:sldChg>
      <pc:sldChg chg="modSp mod">
        <pc:chgData name="Karl Basiga" userId="939a682c-ef8d-4ea8-8f3f-51ae754a55d0" providerId="ADAL" clId="{5A47FE05-2103-4FA9-BFDF-2589B3179CAD}" dt="2022-12-19T01:07:10.176" v="262" actId="1036"/>
        <pc:sldMkLst>
          <pc:docMk/>
          <pc:sldMk cId="2505076161" sldId="265"/>
        </pc:sldMkLst>
        <pc:spChg chg="mod">
          <ac:chgData name="Karl Basiga" userId="939a682c-ef8d-4ea8-8f3f-51ae754a55d0" providerId="ADAL" clId="{5A47FE05-2103-4FA9-BFDF-2589B3179CAD}" dt="2022-12-19T01:07:10.176" v="262" actId="1036"/>
          <ac:spMkLst>
            <pc:docMk/>
            <pc:sldMk cId="2505076161" sldId="265"/>
            <ac:spMk id="10" creationId="{3EA4DCB1-7AC0-4836-9958-0FC28CE34007}"/>
          </ac:spMkLst>
        </pc:spChg>
        <pc:spChg chg="mod">
          <ac:chgData name="Karl Basiga" userId="939a682c-ef8d-4ea8-8f3f-51ae754a55d0" providerId="ADAL" clId="{5A47FE05-2103-4FA9-BFDF-2589B3179CAD}" dt="2022-12-19T01:07:10.176" v="262" actId="1036"/>
          <ac:spMkLst>
            <pc:docMk/>
            <pc:sldMk cId="2505076161" sldId="265"/>
            <ac:spMk id="11" creationId="{E7559397-E16D-45A2-81FF-A97CFF2F1555}"/>
          </ac:spMkLst>
        </pc:spChg>
        <pc:cxnChg chg="mod">
          <ac:chgData name="Karl Basiga" userId="939a682c-ef8d-4ea8-8f3f-51ae754a55d0" providerId="ADAL" clId="{5A47FE05-2103-4FA9-BFDF-2589B3179CAD}" dt="2022-12-19T01:07:10.176" v="262" actId="1036"/>
          <ac:cxnSpMkLst>
            <pc:docMk/>
            <pc:sldMk cId="2505076161" sldId="265"/>
            <ac:cxnSpMk id="32" creationId="{8759A94A-9471-49F7-9BB0-5CFBDAACB080}"/>
          </ac:cxnSpMkLst>
        </pc:cxnChg>
      </pc:sldChg>
      <pc:sldChg chg="setBg">
        <pc:chgData name="Karl Basiga" userId="939a682c-ef8d-4ea8-8f3f-51ae754a55d0" providerId="ADAL" clId="{5A47FE05-2103-4FA9-BFDF-2589B3179CAD}" dt="2022-12-19T01:10:23.291" v="272"/>
        <pc:sldMkLst>
          <pc:docMk/>
          <pc:sldMk cId="2121228412" sldId="269"/>
        </pc:sldMkLst>
      </pc:sldChg>
      <pc:sldChg chg="setBg">
        <pc:chgData name="Karl Basiga" userId="939a682c-ef8d-4ea8-8f3f-51ae754a55d0" providerId="ADAL" clId="{5A47FE05-2103-4FA9-BFDF-2589B3179CAD}" dt="2022-12-19T01:10:27.441" v="273"/>
        <pc:sldMkLst>
          <pc:docMk/>
          <pc:sldMk cId="4247610105" sldId="271"/>
        </pc:sldMkLst>
      </pc:sldChg>
      <pc:sldChg chg="setBg">
        <pc:chgData name="Karl Basiga" userId="939a682c-ef8d-4ea8-8f3f-51ae754a55d0" providerId="ADAL" clId="{5A47FE05-2103-4FA9-BFDF-2589B3179CAD}" dt="2022-12-19T01:10:32.656" v="274"/>
        <pc:sldMkLst>
          <pc:docMk/>
          <pc:sldMk cId="367066395" sldId="276"/>
        </pc:sldMkLst>
      </pc:sldChg>
      <pc:sldChg chg="modSp mod">
        <pc:chgData name="Karl Basiga" userId="939a682c-ef8d-4ea8-8f3f-51ae754a55d0" providerId="ADAL" clId="{5A47FE05-2103-4FA9-BFDF-2589B3179CAD}" dt="2022-12-19T01:04:58.046" v="220" actId="207"/>
        <pc:sldMkLst>
          <pc:docMk/>
          <pc:sldMk cId="2624488998" sldId="277"/>
        </pc:sldMkLst>
        <pc:spChg chg="mod">
          <ac:chgData name="Karl Basiga" userId="939a682c-ef8d-4ea8-8f3f-51ae754a55d0" providerId="ADAL" clId="{5A47FE05-2103-4FA9-BFDF-2589B3179CAD}" dt="2022-12-19T01:04:30.088" v="192" actId="14100"/>
          <ac:spMkLst>
            <pc:docMk/>
            <pc:sldMk cId="2624488998" sldId="277"/>
            <ac:spMk id="10" creationId="{3EA4DCB1-7AC0-4836-9958-0FC28CE34007}"/>
          </ac:spMkLst>
        </pc:spChg>
        <pc:spChg chg="mod">
          <ac:chgData name="Karl Basiga" userId="939a682c-ef8d-4ea8-8f3f-51ae754a55d0" providerId="ADAL" clId="{5A47FE05-2103-4FA9-BFDF-2589B3179CAD}" dt="2022-12-19T01:04:58.046" v="220" actId="207"/>
          <ac:spMkLst>
            <pc:docMk/>
            <pc:sldMk cId="2624488998" sldId="277"/>
            <ac:spMk id="11" creationId="{E7559397-E16D-45A2-81FF-A97CFF2F1555}"/>
          </ac:spMkLst>
        </pc:spChg>
        <pc:cxnChg chg="mod">
          <ac:chgData name="Karl Basiga" userId="939a682c-ef8d-4ea8-8f3f-51ae754a55d0" providerId="ADAL" clId="{5A47FE05-2103-4FA9-BFDF-2589B3179CAD}" dt="2022-12-19T01:04:43.278" v="216" actId="1038"/>
          <ac:cxnSpMkLst>
            <pc:docMk/>
            <pc:sldMk cId="2624488998" sldId="277"/>
            <ac:cxnSpMk id="32" creationId="{8759A94A-9471-49F7-9BB0-5CFBDAACB080}"/>
          </ac:cxnSpMkLst>
        </pc:cxnChg>
      </pc:sldChg>
      <pc:sldChg chg="delSp modSp mod setBg modClrScheme chgLayout">
        <pc:chgData name="Karl Basiga" userId="939a682c-ef8d-4ea8-8f3f-51ae754a55d0" providerId="ADAL" clId="{5A47FE05-2103-4FA9-BFDF-2589B3179CAD}" dt="2022-12-19T01:11:00.146" v="282" actId="20577"/>
        <pc:sldMkLst>
          <pc:docMk/>
          <pc:sldMk cId="677978366" sldId="278"/>
        </pc:sldMkLst>
        <pc:spChg chg="mod">
          <ac:chgData name="Karl Basiga" userId="939a682c-ef8d-4ea8-8f3f-51ae754a55d0" providerId="ADAL" clId="{5A47FE05-2103-4FA9-BFDF-2589B3179CAD}" dt="2022-12-19T01:11:00.146" v="282" actId="20577"/>
          <ac:spMkLst>
            <pc:docMk/>
            <pc:sldMk cId="677978366" sldId="278"/>
            <ac:spMk id="13" creationId="{389AA224-B3D6-454F-BA67-157502803D6E}"/>
          </ac:spMkLst>
        </pc:spChg>
        <pc:grpChg chg="del">
          <ac:chgData name="Karl Basiga" userId="939a682c-ef8d-4ea8-8f3f-51ae754a55d0" providerId="ADAL" clId="{5A47FE05-2103-4FA9-BFDF-2589B3179CAD}" dt="2022-12-19T01:10:45.891" v="277" actId="478"/>
          <ac:grpSpMkLst>
            <pc:docMk/>
            <pc:sldMk cId="677978366" sldId="278"/>
            <ac:grpSpMk id="2" creationId="{72937538-3319-4E1D-8AB6-CE534D2FF1F9}"/>
          </ac:grpSpMkLst>
        </pc:grpChg>
      </pc:sldChg>
      <pc:sldChg chg="modSp mod">
        <pc:chgData name="Karl Basiga" userId="939a682c-ef8d-4ea8-8f3f-51ae754a55d0" providerId="ADAL" clId="{5A47FE05-2103-4FA9-BFDF-2589B3179CAD}" dt="2022-12-19T00:09:36.987" v="69" actId="2711"/>
        <pc:sldMkLst>
          <pc:docMk/>
          <pc:sldMk cId="4023510429" sldId="279"/>
        </pc:sldMkLst>
        <pc:spChg chg="mod">
          <ac:chgData name="Karl Basiga" userId="939a682c-ef8d-4ea8-8f3f-51ae754a55d0" providerId="ADAL" clId="{5A47FE05-2103-4FA9-BFDF-2589B3179CAD}" dt="2022-12-19T00:09:36.987" v="69" actId="2711"/>
          <ac:spMkLst>
            <pc:docMk/>
            <pc:sldMk cId="4023510429" sldId="279"/>
            <ac:spMk id="8" creationId="{55E1A860-B29E-CB4C-A319-68EB9BBABFB9}"/>
          </ac:spMkLst>
        </pc:spChg>
        <pc:spChg chg="mod">
          <ac:chgData name="Karl Basiga" userId="939a682c-ef8d-4ea8-8f3f-51ae754a55d0" providerId="ADAL" clId="{5A47FE05-2103-4FA9-BFDF-2589B3179CAD}" dt="2022-12-19T00:09:36.987" v="69" actId="2711"/>
          <ac:spMkLst>
            <pc:docMk/>
            <pc:sldMk cId="4023510429" sldId="279"/>
            <ac:spMk id="10" creationId="{AD37CF24-11B0-7840-B976-70A2BDE4A6BF}"/>
          </ac:spMkLst>
        </pc:spChg>
        <pc:spChg chg="mod">
          <ac:chgData name="Karl Basiga" userId="939a682c-ef8d-4ea8-8f3f-51ae754a55d0" providerId="ADAL" clId="{5A47FE05-2103-4FA9-BFDF-2589B3179CAD}" dt="2022-12-19T00:09:36.987" v="69" actId="2711"/>
          <ac:spMkLst>
            <pc:docMk/>
            <pc:sldMk cId="4023510429" sldId="279"/>
            <ac:spMk id="12" creationId="{CBBF4F32-954D-2D4E-A2B1-3633549A2683}"/>
          </ac:spMkLst>
        </pc:spChg>
        <pc:spChg chg="mod">
          <ac:chgData name="Karl Basiga" userId="939a682c-ef8d-4ea8-8f3f-51ae754a55d0" providerId="ADAL" clId="{5A47FE05-2103-4FA9-BFDF-2589B3179CAD}" dt="2022-12-19T00:09:36.987" v="69" actId="2711"/>
          <ac:spMkLst>
            <pc:docMk/>
            <pc:sldMk cId="4023510429" sldId="279"/>
            <ac:spMk id="15" creationId="{B3A010F8-5344-EA42-A6F0-D3BFF060F5CF}"/>
          </ac:spMkLst>
        </pc:spChg>
        <pc:spChg chg="mod">
          <ac:chgData name="Karl Basiga" userId="939a682c-ef8d-4ea8-8f3f-51ae754a55d0" providerId="ADAL" clId="{5A47FE05-2103-4FA9-BFDF-2589B3179CAD}" dt="2022-12-19T00:09:36.987" v="69" actId="2711"/>
          <ac:spMkLst>
            <pc:docMk/>
            <pc:sldMk cId="4023510429" sldId="279"/>
            <ac:spMk id="17" creationId="{64BCC59C-C5F0-AE46-9679-1F0FCC978183}"/>
          </ac:spMkLst>
        </pc:spChg>
        <pc:spChg chg="mod">
          <ac:chgData name="Karl Basiga" userId="939a682c-ef8d-4ea8-8f3f-51ae754a55d0" providerId="ADAL" clId="{5A47FE05-2103-4FA9-BFDF-2589B3179CAD}" dt="2022-12-19T00:09:36.987" v="69" actId="2711"/>
          <ac:spMkLst>
            <pc:docMk/>
            <pc:sldMk cId="4023510429" sldId="279"/>
            <ac:spMk id="19" creationId="{EA533405-59A7-5D43-8C6A-12A80D72C161}"/>
          </ac:spMkLst>
        </pc:spChg>
        <pc:spChg chg="mod">
          <ac:chgData name="Karl Basiga" userId="939a682c-ef8d-4ea8-8f3f-51ae754a55d0" providerId="ADAL" clId="{5A47FE05-2103-4FA9-BFDF-2589B3179CAD}" dt="2022-12-19T00:09:36.987" v="69" actId="2711"/>
          <ac:spMkLst>
            <pc:docMk/>
            <pc:sldMk cId="4023510429" sldId="279"/>
            <ac:spMk id="28" creationId="{4CCE5EFF-C821-9C48-B27E-AF695CEC8CB7}"/>
          </ac:spMkLst>
        </pc:spChg>
        <pc:spChg chg="mod">
          <ac:chgData name="Karl Basiga" userId="939a682c-ef8d-4ea8-8f3f-51ae754a55d0" providerId="ADAL" clId="{5A47FE05-2103-4FA9-BFDF-2589B3179CAD}" dt="2022-12-19T00:09:36.987" v="69" actId="2711"/>
          <ac:spMkLst>
            <pc:docMk/>
            <pc:sldMk cId="4023510429" sldId="279"/>
            <ac:spMk id="30" creationId="{667AE274-2720-E042-96BC-0F56DB3E62D0}"/>
          </ac:spMkLst>
        </pc:spChg>
        <pc:spChg chg="mod">
          <ac:chgData name="Karl Basiga" userId="939a682c-ef8d-4ea8-8f3f-51ae754a55d0" providerId="ADAL" clId="{5A47FE05-2103-4FA9-BFDF-2589B3179CAD}" dt="2022-12-19T00:09:36.987" v="69" actId="2711"/>
          <ac:spMkLst>
            <pc:docMk/>
            <pc:sldMk cId="4023510429" sldId="279"/>
            <ac:spMk id="32" creationId="{94AF1C2F-E1B9-5E4A-A1C5-0E665C987693}"/>
          </ac:spMkLst>
        </pc:spChg>
      </pc:sldChg>
      <pc:sldChg chg="mod setBg modClrScheme chgLayout">
        <pc:chgData name="Karl Basiga" userId="939a682c-ef8d-4ea8-8f3f-51ae754a55d0" providerId="ADAL" clId="{5A47FE05-2103-4FA9-BFDF-2589B3179CAD}" dt="2022-12-19T01:12:02.322" v="288"/>
        <pc:sldMkLst>
          <pc:docMk/>
          <pc:sldMk cId="4272997926" sldId="280"/>
        </pc:sldMkLst>
      </pc:sldChg>
      <pc:sldChg chg="modSp mod">
        <pc:chgData name="Karl Basiga" userId="939a682c-ef8d-4ea8-8f3f-51ae754a55d0" providerId="ADAL" clId="{5A47FE05-2103-4FA9-BFDF-2589B3179CAD}" dt="2022-12-19T00:06:17.835" v="14" actId="113"/>
        <pc:sldMkLst>
          <pc:docMk/>
          <pc:sldMk cId="2242398345" sldId="281"/>
        </pc:sldMkLst>
        <pc:spChg chg="mod">
          <ac:chgData name="Karl Basiga" userId="939a682c-ef8d-4ea8-8f3f-51ae754a55d0" providerId="ADAL" clId="{5A47FE05-2103-4FA9-BFDF-2589B3179CAD}" dt="2022-12-19T00:06:04.627" v="5" actId="404"/>
          <ac:spMkLst>
            <pc:docMk/>
            <pc:sldMk cId="2242398345" sldId="281"/>
            <ac:spMk id="13" creationId="{2B45F02D-4DF7-D044-96EA-4A8C42780F09}"/>
          </ac:spMkLst>
        </pc:spChg>
        <pc:graphicFrameChg chg="modGraphic">
          <ac:chgData name="Karl Basiga" userId="939a682c-ef8d-4ea8-8f3f-51ae754a55d0" providerId="ADAL" clId="{5A47FE05-2103-4FA9-BFDF-2589B3179CAD}" dt="2022-12-19T00:06:17.835" v="14" actId="113"/>
          <ac:graphicFrameMkLst>
            <pc:docMk/>
            <pc:sldMk cId="2242398345" sldId="281"/>
            <ac:graphicFrameMk id="95" creationId="{58CA5639-0552-B546-84C0-0F3B33652031}"/>
          </ac:graphicFrameMkLst>
        </pc:graphicFrameChg>
      </pc:sldChg>
      <pc:sldMasterChg chg="del delSldLayout">
        <pc:chgData name="Karl Basiga" userId="939a682c-ef8d-4ea8-8f3f-51ae754a55d0" providerId="ADAL" clId="{5A47FE05-2103-4FA9-BFDF-2589B3179CAD}" dt="2022-12-19T01:11:59.064" v="287" actId="700"/>
        <pc:sldMasterMkLst>
          <pc:docMk/>
          <pc:sldMasterMk cId="3538056125" sldId="2147483722"/>
        </pc:sldMasterMkLst>
        <pc:sldLayoutChg chg="del">
          <pc:chgData name="Karl Basiga" userId="939a682c-ef8d-4ea8-8f3f-51ae754a55d0" providerId="ADAL" clId="{5A47FE05-2103-4FA9-BFDF-2589B3179CAD}" dt="2022-12-19T01:11:59.064" v="287" actId="700"/>
          <pc:sldLayoutMkLst>
            <pc:docMk/>
            <pc:sldMasterMk cId="3538056125" sldId="2147483722"/>
            <pc:sldLayoutMk cId="737316483" sldId="2147483732"/>
          </pc:sldLayoutMkLst>
        </pc:sldLayoutChg>
        <pc:sldLayoutChg chg="del">
          <pc:chgData name="Karl Basiga" userId="939a682c-ef8d-4ea8-8f3f-51ae754a55d0" providerId="ADAL" clId="{5A47FE05-2103-4FA9-BFDF-2589B3179CAD}" dt="2022-12-19T01:11:59.064" v="287" actId="700"/>
          <pc:sldLayoutMkLst>
            <pc:docMk/>
            <pc:sldMasterMk cId="3538056125" sldId="2147483722"/>
            <pc:sldLayoutMk cId="2625597642" sldId="214748379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276E12-F508-4F1D-91F8-EE979C196FCD}" type="datetimeFigureOut">
              <a:rPr lang="en-AU" smtClean="0"/>
              <a:t>13/01/2023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50367F-2977-4975-AAC1-C19E32BCACE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910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D30E9E-A432-A24D-90D7-D92D05951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7640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AF5780-47F3-AF45-AA3F-DCA5F557928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4745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D30E9E-A432-A24D-90D7-D92D05951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21621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/>
              <a:buChar char="•"/>
            </a:pPr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8C083-4F47-4C71-8195-3D1BDA071E5D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975105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endParaRPr lang="en-AU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D8D131-933C-4AE7-937B-D36DB7B9D240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00955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E7534F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D8D131-933C-4AE7-937B-D36DB7B9D240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12076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D30E9E-A432-A24D-90D7-D92D05951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74515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endParaRPr lang="en-AU">
              <a:cs typeface="Calibri"/>
            </a:endParaRPr>
          </a:p>
          <a:p>
            <a:pPr marL="228600" indent="-228600">
              <a:buAutoNum type="arabicParenR"/>
            </a:pPr>
            <a:endParaRPr lang="en-AU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48C083-4F47-4C71-8195-3D1BDA071E5D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63141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fontAlgn="ctr">
              <a:lnSpc>
                <a:spcPct val="160000"/>
              </a:lnSpc>
              <a:spcBef>
                <a:spcPts val="0"/>
              </a:spcBef>
              <a:buNone/>
            </a:pPr>
            <a:endParaRPr lang="en-US" b="1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D8D131-933C-4AE7-937B-D36DB7B9D240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83596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E7534F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D8D131-933C-4AE7-937B-D36DB7B9D240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71906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D30E9E-A432-A24D-90D7-D92D05951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6741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endParaRPr lang="en-AU" sz="1100">
              <a:cs typeface="Calibri"/>
            </a:endParaRPr>
          </a:p>
          <a:p>
            <a:pPr marL="228600" indent="-228600">
              <a:buAutoNum type="arabicParenR"/>
            </a:pPr>
            <a:endParaRPr lang="en-AU" sz="110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48C083-4F47-4C71-8195-3D1BDA071E5D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36975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E7534F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D8D131-933C-4AE7-937B-D36DB7B9D240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92741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B3D07-A5D7-6E42-BA25-01EE189D42E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30881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i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D30E9E-A432-A24D-90D7-D92D05951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64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5" Type="http://schemas.openxmlformats.org/officeDocument/2006/relationships/hyperlink" Target="mailto:hello@adapt.com.au" TargetMode="External"/><Relationship Id="rId4" Type="http://schemas.openxmlformats.org/officeDocument/2006/relationships/hyperlink" Target="https://adapt.com.au/" TargetMode="Externa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D578D2CF-61E6-604B-9C5B-AC85E56C0308}"/>
              </a:ext>
            </a:extLst>
          </p:cNvPr>
          <p:cNvGrpSpPr/>
          <p:nvPr userDrawn="1"/>
        </p:nvGrpSpPr>
        <p:grpSpPr>
          <a:xfrm>
            <a:off x="0" y="0"/>
            <a:ext cx="12192001" cy="6858001"/>
            <a:chOff x="0" y="0"/>
            <a:chExt cx="12192001" cy="685800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94D25DA-9387-2442-B4A1-82FA262E94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alphaModFix amt="14000"/>
            </a:blip>
            <a:srcRect r="50000"/>
            <a:stretch/>
          </p:blipFill>
          <p:spPr>
            <a:xfrm>
              <a:off x="9409981" y="1"/>
              <a:ext cx="2782019" cy="6858000"/>
            </a:xfrm>
            <a:prstGeom prst="rect">
              <a:avLst/>
            </a:prstGeom>
            <a:effectLst>
              <a:outerShdw blurRad="50800" dist="50800" dir="5400000" algn="ctr" rotWithShape="0">
                <a:srgbClr val="000000"/>
              </a:outerShdw>
            </a:effectLst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F769421-394A-974E-B0DA-FB440B9738B3}"/>
                </a:ext>
              </a:extLst>
            </p:cNvPr>
            <p:cNvSpPr/>
            <p:nvPr/>
          </p:nvSpPr>
          <p:spPr>
            <a:xfrm rot="16200000">
              <a:off x="5486402" y="152397"/>
              <a:ext cx="1219198" cy="12192001"/>
            </a:xfrm>
            <a:prstGeom prst="rect">
              <a:avLst/>
            </a:prstGeom>
            <a:gradFill>
              <a:gsLst>
                <a:gs pos="100000">
                  <a:schemeClr val="tx1">
                    <a:lumMod val="84000"/>
                    <a:alpha val="0"/>
                  </a:schemeClr>
                </a:gs>
                <a:gs pos="0">
                  <a:schemeClr val="tx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4464B7C-5DB9-4846-9A7E-CCA098AF1896}"/>
                </a:ext>
              </a:extLst>
            </p:cNvPr>
            <p:cNvSpPr/>
            <p:nvPr/>
          </p:nvSpPr>
          <p:spPr>
            <a:xfrm rot="10800000">
              <a:off x="11287853" y="0"/>
              <a:ext cx="904146" cy="6858000"/>
            </a:xfrm>
            <a:prstGeom prst="rect">
              <a:avLst/>
            </a:prstGeom>
            <a:gradFill>
              <a:gsLst>
                <a:gs pos="100000">
                  <a:schemeClr val="tx1">
                    <a:lumMod val="84000"/>
                    <a:alpha val="0"/>
                  </a:schemeClr>
                </a:gs>
                <a:gs pos="0">
                  <a:schemeClr val="tx1">
                    <a:alpha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1F1797BA-02C3-294E-9307-4E4954D0B9AB}"/>
              </a:ext>
            </a:extLst>
          </p:cNvPr>
          <p:cNvSpPr txBox="1"/>
          <p:nvPr userDrawn="1"/>
        </p:nvSpPr>
        <p:spPr>
          <a:xfrm>
            <a:off x="3436593" y="3536394"/>
            <a:ext cx="5318811" cy="31130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05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</a:rPr>
              <a:t>adapt.com.au</a:t>
            </a:r>
            <a:r>
              <a:rPr kumimoji="0" lang="en-AU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</a:rPr>
              <a:t>    |   hello@adapt.com.au   |   +61 (2) 9435 3535 </a:t>
            </a: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Light" panose="020B0403020202020204" pitchFamily="34" charset="0"/>
              <a:ea typeface="+mn-ea"/>
              <a:cs typeface="+mn-cs"/>
            </a:endParaRPr>
          </a:p>
        </p:txBody>
      </p:sp>
      <p:pic>
        <p:nvPicPr>
          <p:cNvPr id="12" name="Picture 11" descr="Text&#10;&#10;Description automatically generated">
            <a:extLst>
              <a:ext uri="{FF2B5EF4-FFF2-40B4-BE49-F238E27FC236}">
                <a16:creationId xmlns:a16="http://schemas.microsoft.com/office/drawing/2014/main" id="{69DE9698-6AAA-564D-A682-2BE6027328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31740" r="31461" b="63772"/>
          <a:stretch/>
        </p:blipFill>
        <p:spPr>
          <a:xfrm>
            <a:off x="5307980" y="2915004"/>
            <a:ext cx="1588120" cy="350520"/>
          </a:xfrm>
          <a:prstGeom prst="rect">
            <a:avLst/>
          </a:prstGeom>
        </p:spPr>
      </p:pic>
      <p:sp>
        <p:nvSpPr>
          <p:cNvPr id="13" name="Rectangle 12">
            <a:hlinkClick r:id="rId4"/>
            <a:extLst>
              <a:ext uri="{FF2B5EF4-FFF2-40B4-BE49-F238E27FC236}">
                <a16:creationId xmlns:a16="http://schemas.microsoft.com/office/drawing/2014/main" id="{94620284-A83B-9B4B-90E9-45F13E40290D}"/>
              </a:ext>
            </a:extLst>
          </p:cNvPr>
          <p:cNvSpPr/>
          <p:nvPr userDrawn="1"/>
        </p:nvSpPr>
        <p:spPr>
          <a:xfrm>
            <a:off x="4204010" y="3669371"/>
            <a:ext cx="870612" cy="1166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hlinkClick r:id="rId5"/>
            <a:extLst>
              <a:ext uri="{FF2B5EF4-FFF2-40B4-BE49-F238E27FC236}">
                <a16:creationId xmlns:a16="http://schemas.microsoft.com/office/drawing/2014/main" id="{15C3CFD0-9987-6B4B-8F5D-34D52775C01B}"/>
              </a:ext>
            </a:extLst>
          </p:cNvPr>
          <p:cNvSpPr/>
          <p:nvPr userDrawn="1"/>
        </p:nvSpPr>
        <p:spPr>
          <a:xfrm>
            <a:off x="5307980" y="3685326"/>
            <a:ext cx="1243374" cy="937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hlinkClick r:id="rId4"/>
            <a:extLst>
              <a:ext uri="{FF2B5EF4-FFF2-40B4-BE49-F238E27FC236}">
                <a16:creationId xmlns:a16="http://schemas.microsoft.com/office/drawing/2014/main" id="{EDEDC1E4-70A7-8F4F-A758-E06AC7B199DE}"/>
              </a:ext>
            </a:extLst>
          </p:cNvPr>
          <p:cNvSpPr/>
          <p:nvPr userDrawn="1"/>
        </p:nvSpPr>
        <p:spPr>
          <a:xfrm>
            <a:off x="5386038" y="2954221"/>
            <a:ext cx="1510061" cy="311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131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 Black Bottom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089F171C-4EC3-8F4E-92E9-8D30E47D0C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75891" y="6288776"/>
            <a:ext cx="269035" cy="432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622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ck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3CEE6D4-1935-6D49-82F9-C2222109F9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75891" y="6288776"/>
            <a:ext cx="269035" cy="432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244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3CEE6D4-1935-6D49-82F9-C2222109F9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75891" y="6288776"/>
            <a:ext cx="269035" cy="43269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1DE670F-0024-DF49-876A-28FC233741ED}"/>
              </a:ext>
            </a:extLst>
          </p:cNvPr>
          <p:cNvSpPr/>
          <p:nvPr userDrawn="1"/>
        </p:nvSpPr>
        <p:spPr>
          <a:xfrm>
            <a:off x="147074" y="6531561"/>
            <a:ext cx="5772978" cy="23827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700" spc="0">
                <a:solidFill>
                  <a:schemeClr val="bg1">
                    <a:lumMod val="50000"/>
                  </a:schemeClr>
                </a:solidFill>
                <a:latin typeface="Helvetica Light" panose="020B0403020202020204" pitchFamily="34" charset="0"/>
              </a:rPr>
              <a:t>© ADAPT VENTURES PTY LTD </a:t>
            </a:r>
          </a:p>
        </p:txBody>
      </p:sp>
    </p:spTree>
    <p:extLst>
      <p:ext uri="{BB962C8B-B14F-4D97-AF65-F5344CB8AC3E}">
        <p14:creationId xmlns:p14="http://schemas.microsoft.com/office/powerpoint/2010/main" val="3159824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D578D2CF-61E6-604B-9C5B-AC85E56C0308}"/>
              </a:ext>
            </a:extLst>
          </p:cNvPr>
          <p:cNvGrpSpPr/>
          <p:nvPr userDrawn="1"/>
        </p:nvGrpSpPr>
        <p:grpSpPr>
          <a:xfrm>
            <a:off x="0" y="0"/>
            <a:ext cx="12192001" cy="6858001"/>
            <a:chOff x="0" y="0"/>
            <a:chExt cx="12192001" cy="685800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94D25DA-9387-2442-B4A1-82FA262E94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alphaModFix amt="14000"/>
            </a:blip>
            <a:srcRect r="50000"/>
            <a:stretch/>
          </p:blipFill>
          <p:spPr>
            <a:xfrm>
              <a:off x="9409981" y="1"/>
              <a:ext cx="2782019" cy="6858000"/>
            </a:xfrm>
            <a:prstGeom prst="rect">
              <a:avLst/>
            </a:prstGeom>
            <a:effectLst>
              <a:outerShdw blurRad="50800" dist="50800" dir="5400000" algn="ctr" rotWithShape="0">
                <a:srgbClr val="000000"/>
              </a:outerShdw>
            </a:effectLst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F769421-394A-974E-B0DA-FB440B9738B3}"/>
                </a:ext>
              </a:extLst>
            </p:cNvPr>
            <p:cNvSpPr/>
            <p:nvPr/>
          </p:nvSpPr>
          <p:spPr>
            <a:xfrm rot="16200000">
              <a:off x="5486402" y="152397"/>
              <a:ext cx="1219198" cy="12192001"/>
            </a:xfrm>
            <a:prstGeom prst="rect">
              <a:avLst/>
            </a:prstGeom>
            <a:gradFill>
              <a:gsLst>
                <a:gs pos="100000">
                  <a:schemeClr val="tx1">
                    <a:lumMod val="84000"/>
                    <a:alpha val="0"/>
                  </a:schemeClr>
                </a:gs>
                <a:gs pos="0">
                  <a:schemeClr val="tx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4464B7C-5DB9-4846-9A7E-CCA098AF1896}"/>
                </a:ext>
              </a:extLst>
            </p:cNvPr>
            <p:cNvSpPr/>
            <p:nvPr/>
          </p:nvSpPr>
          <p:spPr>
            <a:xfrm rot="10800000">
              <a:off x="11287853" y="0"/>
              <a:ext cx="904146" cy="6858000"/>
            </a:xfrm>
            <a:prstGeom prst="rect">
              <a:avLst/>
            </a:prstGeom>
            <a:gradFill>
              <a:gsLst>
                <a:gs pos="100000">
                  <a:schemeClr val="tx1">
                    <a:lumMod val="84000"/>
                    <a:alpha val="0"/>
                  </a:schemeClr>
                </a:gs>
                <a:gs pos="0">
                  <a:schemeClr val="tx1">
                    <a:alpha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6A25465E-5655-5345-B114-046178E02E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6858" b="-22844"/>
          <a:stretch/>
        </p:blipFill>
        <p:spPr>
          <a:xfrm>
            <a:off x="979155" y="6239775"/>
            <a:ext cx="3098172" cy="28754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2FF3A49-7622-3847-B558-4EA7E58968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8695" t="1" r="85591" b="-5535"/>
          <a:stretch/>
        </p:blipFill>
        <p:spPr>
          <a:xfrm>
            <a:off x="632877" y="6238955"/>
            <a:ext cx="292879" cy="298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674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ck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3CEE6D4-1935-6D49-82F9-C2222109F9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75891" y="6288776"/>
            <a:ext cx="269035" cy="432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4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3CEE6D4-1935-6D49-82F9-C2222109F9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775891" y="6288776"/>
            <a:ext cx="269035" cy="43269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1DE670F-0024-DF49-876A-28FC233741ED}"/>
              </a:ext>
            </a:extLst>
          </p:cNvPr>
          <p:cNvSpPr/>
          <p:nvPr userDrawn="1"/>
        </p:nvSpPr>
        <p:spPr>
          <a:xfrm>
            <a:off x="147074" y="6531561"/>
            <a:ext cx="5772978" cy="23827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700" spc="0">
                <a:solidFill>
                  <a:schemeClr val="bg1">
                    <a:lumMod val="50000"/>
                  </a:schemeClr>
                </a:solidFill>
                <a:latin typeface="Helvetica Light" panose="020B0403020202020204" pitchFamily="34" charset="0"/>
              </a:rPr>
              <a:t>© ADAPT VENTURES PTY LTD </a:t>
            </a:r>
          </a:p>
        </p:txBody>
      </p:sp>
    </p:spTree>
    <p:extLst>
      <p:ext uri="{BB962C8B-B14F-4D97-AF65-F5344CB8AC3E}">
        <p14:creationId xmlns:p14="http://schemas.microsoft.com/office/powerpoint/2010/main" val="2236819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 Black Bottom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089F171C-4EC3-8F4E-92E9-8D30E47D0C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75891" y="6288776"/>
            <a:ext cx="269035" cy="432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419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APT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logo&#10;&#10;Description automatically generated">
            <a:extLst>
              <a:ext uri="{FF2B5EF4-FFF2-40B4-BE49-F238E27FC236}">
                <a16:creationId xmlns:a16="http://schemas.microsoft.com/office/drawing/2014/main" id="{FA8226A2-4454-0D4F-AE6C-6E568197F9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498" y="378947"/>
            <a:ext cx="1163644" cy="28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21582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21582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25908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74232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04777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19792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6536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8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9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0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1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2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3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pn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00E125-4E0C-A549-BC53-D4CDDCEE0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10C31D-D15F-0442-BDED-A7ADA058B0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052DBB-DAF8-E243-8E08-75120C02F2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504F3B-1EBC-D54B-A537-FACA58F5C230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D9A11-4FB2-3448-9DD0-BA01DA990B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021B4C-A3DF-0C41-9F5C-16F8ED81F4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AAE64D-0381-AC41-B531-042C60CB1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42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5CBBF5-1DBF-1247-8D81-D7116D36B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477E4C-063B-9E4D-9182-6B8699F16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19D9AF-2E1D-D04D-8601-205524579C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E05ED6-9108-354F-80A5-81895B8FCA20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9F753B-704B-7442-80CE-0B56D667F5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6D26C-2C14-8142-8544-B719B8A022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B92E6-E805-7046-8760-6EB2FC5E90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390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5CBBF5-1DBF-1247-8D81-D7116D36B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477E4C-063B-9E4D-9182-6B8699F16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19D9AF-2E1D-D04D-8601-205524579C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E05ED6-9108-354F-80A5-81895B8FCA20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9F753B-704B-7442-80CE-0B56D667F5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6D26C-2C14-8142-8544-B719B8A022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B92E6-E805-7046-8760-6EB2FC5E90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056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68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00E125-4E0C-A549-BC53-D4CDDCEE0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10C31D-D15F-0442-BDED-A7ADA058B0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052DBB-DAF8-E243-8E08-75120C02F2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504F3B-1EBC-D54B-A537-FACA58F5C230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D9A11-4FB2-3448-9DD0-BA01DA990B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021B4C-A3DF-0C41-9F5C-16F8ED81F4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AAE64D-0381-AC41-B531-042C60CB16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87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89AB2E8-09EF-274F-B62A-EB7747F50F3B}"/>
              </a:ext>
            </a:extLst>
          </p:cNvPr>
          <p:cNvCxnSpPr>
            <a:cxnSpLocks/>
          </p:cNvCxnSpPr>
          <p:nvPr userDrawn="1"/>
        </p:nvCxnSpPr>
        <p:spPr>
          <a:xfrm>
            <a:off x="328246" y="701172"/>
            <a:ext cx="1153550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23378EC-0DAC-4542-8E39-BBA00E690B6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5415" y="246109"/>
            <a:ext cx="891235" cy="216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167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89AB2E8-09EF-274F-B62A-EB7747F50F3B}"/>
              </a:ext>
            </a:extLst>
          </p:cNvPr>
          <p:cNvCxnSpPr>
            <a:cxnSpLocks/>
          </p:cNvCxnSpPr>
          <p:nvPr userDrawn="1"/>
        </p:nvCxnSpPr>
        <p:spPr>
          <a:xfrm>
            <a:off x="328246" y="701172"/>
            <a:ext cx="1153550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23378EC-0DAC-4542-8E39-BBA00E690B6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5415" y="246109"/>
            <a:ext cx="891235" cy="216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167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89AB2E8-09EF-274F-B62A-EB7747F50F3B}"/>
              </a:ext>
            </a:extLst>
          </p:cNvPr>
          <p:cNvCxnSpPr>
            <a:cxnSpLocks/>
          </p:cNvCxnSpPr>
          <p:nvPr userDrawn="1"/>
        </p:nvCxnSpPr>
        <p:spPr>
          <a:xfrm>
            <a:off x="328246" y="701172"/>
            <a:ext cx="1153550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23378EC-0DAC-4542-8E39-BBA00E690B6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5415" y="246109"/>
            <a:ext cx="891235" cy="216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52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logo&#10;&#10;Description automatically generated">
            <a:extLst>
              <a:ext uri="{FF2B5EF4-FFF2-40B4-BE49-F238E27FC236}">
                <a16:creationId xmlns:a16="http://schemas.microsoft.com/office/drawing/2014/main" id="{FE160564-F14C-5241-B55D-35BDCEB49F9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63223" y="244358"/>
            <a:ext cx="910019" cy="221316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89AB2E8-09EF-274F-B62A-EB7747F50F3B}"/>
              </a:ext>
            </a:extLst>
          </p:cNvPr>
          <p:cNvCxnSpPr>
            <a:cxnSpLocks/>
          </p:cNvCxnSpPr>
          <p:nvPr userDrawn="1"/>
        </p:nvCxnSpPr>
        <p:spPr>
          <a:xfrm>
            <a:off x="328246" y="701172"/>
            <a:ext cx="115355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175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logo&#10;&#10;Description automatically generated">
            <a:extLst>
              <a:ext uri="{FF2B5EF4-FFF2-40B4-BE49-F238E27FC236}">
                <a16:creationId xmlns:a16="http://schemas.microsoft.com/office/drawing/2014/main" id="{FE160564-F14C-5241-B55D-35BDCEB49F9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963223" y="244358"/>
            <a:ext cx="910019" cy="221316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89AB2E8-09EF-274F-B62A-EB7747F50F3B}"/>
              </a:ext>
            </a:extLst>
          </p:cNvPr>
          <p:cNvCxnSpPr>
            <a:cxnSpLocks/>
          </p:cNvCxnSpPr>
          <p:nvPr userDrawn="1"/>
        </p:nvCxnSpPr>
        <p:spPr>
          <a:xfrm>
            <a:off x="328246" y="701172"/>
            <a:ext cx="115355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4227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4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89AB2E8-09EF-274F-B62A-EB7747F50F3B}"/>
              </a:ext>
            </a:extLst>
          </p:cNvPr>
          <p:cNvCxnSpPr>
            <a:cxnSpLocks/>
          </p:cNvCxnSpPr>
          <p:nvPr userDrawn="1"/>
        </p:nvCxnSpPr>
        <p:spPr>
          <a:xfrm>
            <a:off x="328246" y="701172"/>
            <a:ext cx="1153550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23378EC-0DAC-4542-8E39-BBA00E690B6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5415" y="246109"/>
            <a:ext cx="891235" cy="216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138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research.adapt.com.au/data-insights/persona-mapping/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research.adapt.com.au/people/attracting-retaining-talent/market-trend-reports/australias-it-skills-shortage-the-war-for-talent" TargetMode="External"/><Relationship Id="rId7" Type="http://schemas.openxmlformats.org/officeDocument/2006/relationships/hyperlink" Target="https://research.adapt.com.au/finance/strategies-processes/best-practices/best-practices-apply-modern-metrics-in-an-agile-way-to-value-intangibles-not-just-economics#reimagin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research.adapt.com.au/finance/strategies-processes/market-trend-reports/ian-oppermann-how-the-modern-cfo-can-lead-and-leverage-the-data-driven-organisation-highlights" TargetMode="External"/><Relationship Id="rId5" Type="http://schemas.openxmlformats.org/officeDocument/2006/relationships/image" Target="../media/image6.png"/><Relationship Id="rId4" Type="http://schemas.openxmlformats.org/officeDocument/2006/relationships/hyperlink" Target="https://research.adapt.com.au/strategic-business-initiatives/it-organisation-models/market-trend-reports/three-steps-to-evolve-it-operating-models-and-address-the-talent-shortage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research.adapt.com.au/finance/strategies-processes/best-practices/best-practices-apply-modern-metrics-in-an-agile-way-to-value-intangibles-not-just-economics#develop" TargetMode="External"/><Relationship Id="rId4" Type="http://schemas.openxmlformats.org/officeDocument/2006/relationships/hyperlink" Target="https://research.adapt.com.au/strategic-business-initiatives/operational-effectiveness/expert-presentations/the-most-modernised-organisations-leverage-public-cloud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research.adapt.com.au/digital-transformation/execution-delivery/data-insights/chief-digital-officers-2022-priorities-and-barriers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research.adapt.com.au/people/human-experience/market-trend-reports/three-areas-to-invest-in-to-improve-the-connected-workplace" TargetMode="Externa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F41FEFE-1C64-401C-8237-9EE54A5AD299}"/>
              </a:ext>
            </a:extLst>
          </p:cNvPr>
          <p:cNvSpPr/>
          <p:nvPr/>
        </p:nvSpPr>
        <p:spPr>
          <a:xfrm>
            <a:off x="700393" y="2098756"/>
            <a:ext cx="4570979" cy="30777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n-AU" sz="1400" b="1">
                <a:solidFill>
                  <a:srgbClr val="E7534F"/>
                </a:solidFill>
                <a:latin typeface="Helvetica"/>
                <a:cs typeface="Helvetica"/>
              </a:rPr>
              <a:t>ADAPT PERSONA MAPPING</a:t>
            </a:r>
            <a:endParaRPr lang="en-AU" sz="1400" b="1" i="0" u="none" strike="noStrike" kern="1200" cap="none" spc="0" normalizeH="0" baseline="0" noProof="0">
              <a:ln>
                <a:noFill/>
              </a:ln>
              <a:solidFill>
                <a:srgbClr val="E7534F"/>
              </a:solidFill>
              <a:effectLst/>
              <a:uLnTx/>
              <a:uFillTx/>
              <a:latin typeface="Helvetica"/>
              <a:cs typeface="Helvetica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9AA224-B3D6-454F-BA67-157502803D6E}"/>
              </a:ext>
            </a:extLst>
          </p:cNvPr>
          <p:cNvSpPr/>
          <p:nvPr/>
        </p:nvSpPr>
        <p:spPr>
          <a:xfrm>
            <a:off x="700393" y="2586390"/>
            <a:ext cx="922737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AU" sz="4000" b="1">
                <a:solidFill>
                  <a:schemeClr val="bg1"/>
                </a:solidFill>
                <a:latin typeface="Helvetica"/>
                <a:cs typeface="Helvetica"/>
              </a:rPr>
              <a:t>CFO:</a:t>
            </a:r>
          </a:p>
          <a:p>
            <a:pPr lvl="0">
              <a:defRPr/>
            </a:pPr>
            <a:r>
              <a:rPr lang="en-AU" sz="4000" b="1">
                <a:solidFill>
                  <a:schemeClr val="bg1"/>
                </a:solidFill>
                <a:latin typeface="Helvetica"/>
                <a:cs typeface="Helvetica"/>
              </a:rPr>
              <a:t>Priorities and Challenges</a:t>
            </a:r>
          </a:p>
          <a:p>
            <a:pPr lvl="0">
              <a:defRPr/>
            </a:pPr>
            <a:r>
              <a:rPr lang="en-AU" sz="4000" b="1">
                <a:solidFill>
                  <a:schemeClr val="bg1"/>
                </a:solidFill>
                <a:latin typeface="Helvetica"/>
                <a:cs typeface="Helvetica"/>
              </a:rPr>
              <a:t>Moving into 2023</a:t>
            </a:r>
          </a:p>
        </p:txBody>
      </p:sp>
    </p:spTree>
    <p:extLst>
      <p:ext uri="{BB962C8B-B14F-4D97-AF65-F5344CB8AC3E}">
        <p14:creationId xmlns:p14="http://schemas.microsoft.com/office/powerpoint/2010/main" val="4257927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25E2B061-86AB-0F4A-8F07-A6521099DFCE}"/>
              </a:ext>
            </a:extLst>
          </p:cNvPr>
          <p:cNvSpPr/>
          <p:nvPr/>
        </p:nvSpPr>
        <p:spPr>
          <a:xfrm>
            <a:off x="277792" y="324093"/>
            <a:ext cx="3972389" cy="3271277"/>
          </a:xfrm>
          <a:prstGeom prst="rect">
            <a:avLst/>
          </a:prstGeom>
          <a:solidFill>
            <a:srgbClr val="E753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DEDF25-267D-9740-AD3D-52FF3FA3CC6C}"/>
              </a:ext>
            </a:extLst>
          </p:cNvPr>
          <p:cNvSpPr/>
          <p:nvPr/>
        </p:nvSpPr>
        <p:spPr>
          <a:xfrm>
            <a:off x="5164706" y="1236200"/>
            <a:ext cx="2777115" cy="58477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Build Compelling Business Cases &amp; Assets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D950EC-83F0-4947-9D98-0EB787926E89}"/>
              </a:ext>
            </a:extLst>
          </p:cNvPr>
          <p:cNvSpPr txBox="1"/>
          <p:nvPr/>
        </p:nvSpPr>
        <p:spPr>
          <a:xfrm>
            <a:off x="5164706" y="1836623"/>
            <a:ext cx="2661560" cy="10484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1940"/>
              </a:lnSpc>
            </a:pPr>
            <a:r>
              <a:rPr kumimoji="0" lang="en-A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ueu"/>
              </a:rPr>
              <a:t>Gain the buy-in and trust you need by using our local market expertise to build robust</a:t>
            </a:r>
            <a:r>
              <a:rPr lang="en-AU" sz="1200">
                <a:solidFill>
                  <a:prstClr val="black"/>
                </a:solidFill>
                <a:latin typeface="Helvetica Nueu"/>
              </a:rPr>
              <a:t> justifications and amplify your messaging.</a:t>
            </a:r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ueu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24201438-5DA1-F64E-9897-4F1D2E776B9D}"/>
              </a:ext>
            </a:extLst>
          </p:cNvPr>
          <p:cNvSpPr/>
          <p:nvPr/>
        </p:nvSpPr>
        <p:spPr>
          <a:xfrm>
            <a:off x="8857697" y="4338732"/>
            <a:ext cx="28696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Enhance Your Internal Training Sessions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E7CCEAE-FB94-D641-9EC3-EAB5BD01E509}"/>
              </a:ext>
            </a:extLst>
          </p:cNvPr>
          <p:cNvSpPr txBox="1"/>
          <p:nvPr/>
        </p:nvSpPr>
        <p:spPr>
          <a:xfrm>
            <a:off x="8857697" y="4970707"/>
            <a:ext cx="2857187" cy="129214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9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ueu"/>
              </a:rPr>
              <a:t>Ensure your team is across the</a:t>
            </a:r>
            <a:br>
              <a:rPr kumimoji="0" lang="en-A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ueu"/>
              </a:rPr>
            </a:br>
            <a:r>
              <a:rPr kumimoji="0" lang="en-A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ueu"/>
              </a:rPr>
              <a:t>latest insights by integrating the insights within this document</a:t>
            </a:r>
            <a:br>
              <a:rPr kumimoji="0" lang="en-A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ueu"/>
              </a:rPr>
            </a:br>
            <a:r>
              <a:rPr kumimoji="0" lang="en-A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ueu"/>
              </a:rPr>
              <a:t>into team meetings or formal</a:t>
            </a:r>
            <a:br>
              <a:rPr kumimoji="0" lang="en-A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ueu"/>
              </a:rPr>
            </a:br>
            <a:r>
              <a:rPr kumimoji="0" lang="en-A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ueu"/>
              </a:rPr>
              <a:t>training sessions.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F3895DE5-DE14-D945-A18F-0E65A1F47AF8}"/>
              </a:ext>
            </a:extLst>
          </p:cNvPr>
          <p:cNvSpPr/>
          <p:nvPr/>
        </p:nvSpPr>
        <p:spPr>
          <a:xfrm>
            <a:off x="679096" y="4338732"/>
            <a:ext cx="22234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Empower &amp; Align Your Teams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3A75EC74-AB34-CC44-BAA5-965FC16CD25A}"/>
              </a:ext>
            </a:extLst>
          </p:cNvPr>
          <p:cNvSpPr/>
          <p:nvPr/>
        </p:nvSpPr>
        <p:spPr>
          <a:xfrm>
            <a:off x="8857697" y="1265135"/>
            <a:ext cx="28696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Create Thought-Leadership Content 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9E3D85BB-F371-0E49-A8BF-D2EDB0D348AA}"/>
              </a:ext>
            </a:extLst>
          </p:cNvPr>
          <p:cNvSpPr txBox="1"/>
          <p:nvPr/>
        </p:nvSpPr>
        <p:spPr>
          <a:xfrm>
            <a:off x="679096" y="4970707"/>
            <a:ext cx="2969795" cy="12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1940"/>
              </a:lnSpc>
              <a:defRPr/>
            </a:pPr>
            <a:r>
              <a:rPr kumimoji="0" lang="en-AU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ueu"/>
              </a:rPr>
              <a:t>Inform and align your stakeholders and teams with insights from </a:t>
            </a:r>
            <a:r>
              <a:rPr lang="en-AU" sz="1200">
                <a:solidFill>
                  <a:srgbClr val="000000"/>
                </a:solidFill>
                <a:latin typeface="Helvetica Nueu"/>
              </a:rPr>
              <a:t>a trusted independent</a:t>
            </a:r>
            <a:r>
              <a:rPr kumimoji="0" lang="en-AU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ueu"/>
              </a:rPr>
              <a:t> source </a:t>
            </a:r>
            <a:r>
              <a:rPr lang="en-AU" sz="1200">
                <a:solidFill>
                  <a:srgbClr val="000000"/>
                </a:solidFill>
                <a:latin typeface="Helvetica Nueu"/>
              </a:rPr>
              <a:t>designed to help ensure you’re all operating from the same page.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ueu"/>
              <a:cs typeface="Calibri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28813AA4-2309-D342-B92F-D991B16C2411}"/>
              </a:ext>
            </a:extLst>
          </p:cNvPr>
          <p:cNvSpPr txBox="1"/>
          <p:nvPr/>
        </p:nvSpPr>
        <p:spPr>
          <a:xfrm>
            <a:off x="8857697" y="1865558"/>
            <a:ext cx="2661560" cy="10484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9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ueu"/>
              </a:rPr>
              <a:t>Reference ADAPT’s unique</a:t>
            </a:r>
            <a:br>
              <a:rPr kumimoji="0" lang="en-A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ueu"/>
              </a:rPr>
            </a:br>
            <a:r>
              <a:rPr kumimoji="0" lang="en-A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ueu"/>
              </a:rPr>
              <a:t>data and Analyst commentary</a:t>
            </a:r>
            <a:br>
              <a:rPr kumimoji="0" lang="en-A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ueu"/>
              </a:rPr>
            </a:br>
            <a:r>
              <a:rPr kumimoji="0" lang="en-A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ueu"/>
              </a:rPr>
              <a:t>to build out your own content and demonstrate local market expertise. 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A48DF191-023D-C642-A56C-5234A8498256}"/>
              </a:ext>
            </a:extLst>
          </p:cNvPr>
          <p:cNvSpPr/>
          <p:nvPr/>
        </p:nvSpPr>
        <p:spPr>
          <a:xfrm>
            <a:off x="5164706" y="4338732"/>
            <a:ext cx="25186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Add to </a:t>
            </a:r>
            <a:r>
              <a:rPr lang="en-AU" sz="1600" b="1">
                <a:solidFill>
                  <a:srgbClr val="000000"/>
                </a:solidFill>
                <a:latin typeface="Helvetica" pitchFamily="2" charset="0"/>
              </a:rPr>
              <a:t>a</a:t>
            </a:r>
            <a:r>
              <a:rPr kumimoji="0" lang="en-AU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n Internal Strategy Document 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25A0B94-F910-F84A-B79C-5A37735EE407}"/>
              </a:ext>
            </a:extLst>
          </p:cNvPr>
          <p:cNvSpPr txBox="1"/>
          <p:nvPr/>
        </p:nvSpPr>
        <p:spPr>
          <a:xfrm>
            <a:off x="5164709" y="4970707"/>
            <a:ext cx="2777112" cy="10484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1940"/>
              </a:lnSpc>
              <a:defRPr/>
            </a:pPr>
            <a:r>
              <a:rPr kumimoji="0" lang="en-A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ueu"/>
              </a:rPr>
              <a:t>Save time and substantiate your internal documents with </a:t>
            </a:r>
            <a:r>
              <a:rPr lang="en-AU" sz="1200">
                <a:solidFill>
                  <a:prstClr val="black"/>
                </a:solidFill>
                <a:latin typeface="Helvetica Nueu"/>
              </a:rPr>
              <a:t>local fact-based data and insights that backs up your strategy and </a:t>
            </a:r>
            <a:r>
              <a:rPr lang="en-US" sz="1200">
                <a:latin typeface="Helvetica Nueu"/>
                <a:cs typeface="Helvetica"/>
              </a:rPr>
              <a:t>cuts through.</a:t>
            </a:r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ueu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40685BA-6FB9-4D4E-B272-7EE6D8B13243}"/>
              </a:ext>
            </a:extLst>
          </p:cNvPr>
          <p:cNvSpPr/>
          <p:nvPr/>
        </p:nvSpPr>
        <p:spPr>
          <a:xfrm>
            <a:off x="679096" y="1001553"/>
            <a:ext cx="3096103" cy="83099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Most popular ways to use these slides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030AB6D-0F7F-7447-B392-A38D64B8AE54}"/>
              </a:ext>
            </a:extLst>
          </p:cNvPr>
          <p:cNvSpPr/>
          <p:nvPr/>
        </p:nvSpPr>
        <p:spPr>
          <a:xfrm>
            <a:off x="679096" y="1891856"/>
            <a:ext cx="3199014" cy="80483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9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LIGHT"/>
                <a:ea typeface="+mn-ea"/>
                <a:cs typeface="+mn-cs"/>
              </a:rPr>
              <a:t>Powerful local market data designed for you to plug straight into your own assets and make your job that much easier.   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8967A26E-49F6-5C4F-9399-45ADAC87781E}"/>
              </a:ext>
            </a:extLst>
          </p:cNvPr>
          <p:cNvSpPr/>
          <p:nvPr/>
        </p:nvSpPr>
        <p:spPr>
          <a:xfrm>
            <a:off x="4008663" y="1679141"/>
            <a:ext cx="561179" cy="561179"/>
          </a:xfrm>
          <a:prstGeom prst="ellipse">
            <a:avLst/>
          </a:prstGeom>
          <a:solidFill>
            <a:schemeClr val="bg1"/>
          </a:solidFill>
          <a:ln>
            <a:solidFill>
              <a:srgbClr val="E7534F"/>
            </a:solidFill>
          </a:ln>
          <a:effectLst>
            <a:outerShdw blurRad="203200" sx="118000" sy="118000" algn="ctr" rotWithShape="0">
              <a:prstClr val="black">
                <a:alpha val="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8" name="Graphic 47">
            <a:extLst>
              <a:ext uri="{FF2B5EF4-FFF2-40B4-BE49-F238E27FC236}">
                <a16:creationId xmlns:a16="http://schemas.microsoft.com/office/drawing/2014/main" id="{7C3AB9AF-CA71-A049-B709-5523503F63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36390" y="1818219"/>
            <a:ext cx="302899" cy="302899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D18CF65A-231B-1C49-8113-AFE0DDAC0757}"/>
              </a:ext>
            </a:extLst>
          </p:cNvPr>
          <p:cNvSpPr/>
          <p:nvPr/>
        </p:nvSpPr>
        <p:spPr>
          <a:xfrm>
            <a:off x="5164706" y="879374"/>
            <a:ext cx="5592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600" b="0" i="0" u="none" strike="noStrike" kern="1200" cap="none" spc="0" normalizeH="0" baseline="0" noProof="0">
                <a:ln>
                  <a:noFill/>
                </a:ln>
                <a:solidFill>
                  <a:srgbClr val="F55854"/>
                </a:solidFill>
                <a:effectLst/>
                <a:uLnTx/>
                <a:uFillTx/>
                <a:latin typeface="Helvetica Nueu"/>
              </a:rPr>
              <a:t>01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786FC6B-8D7E-FE4C-B4D8-09291CC3ED0D}"/>
              </a:ext>
            </a:extLst>
          </p:cNvPr>
          <p:cNvSpPr/>
          <p:nvPr/>
        </p:nvSpPr>
        <p:spPr>
          <a:xfrm>
            <a:off x="8905952" y="879374"/>
            <a:ext cx="5592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600" b="0" i="0" u="none" strike="noStrike" kern="1200" cap="none" spc="0" normalizeH="0" baseline="0" noProof="0">
                <a:ln>
                  <a:noFill/>
                </a:ln>
                <a:solidFill>
                  <a:srgbClr val="F55854"/>
                </a:solidFill>
                <a:effectLst/>
                <a:uLnTx/>
                <a:uFillTx/>
                <a:latin typeface="Helvetica Nueu"/>
              </a:rPr>
              <a:t>02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62534ED-DF9E-614E-A37C-FFFC45F5AD06}"/>
              </a:ext>
            </a:extLst>
          </p:cNvPr>
          <p:cNvSpPr/>
          <p:nvPr/>
        </p:nvSpPr>
        <p:spPr>
          <a:xfrm>
            <a:off x="679096" y="4001679"/>
            <a:ext cx="5592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600" b="0" i="0" u="none" strike="noStrike" kern="1200" cap="none" spc="0" normalizeH="0" baseline="0" noProof="0">
                <a:ln>
                  <a:noFill/>
                </a:ln>
                <a:solidFill>
                  <a:srgbClr val="F55854"/>
                </a:solidFill>
                <a:effectLst/>
                <a:uLnTx/>
                <a:uFillTx/>
                <a:latin typeface="Helvetica Nueu"/>
              </a:rPr>
              <a:t>03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C7E70FD-AF71-8E45-97F4-C9001FCE4BA6}"/>
              </a:ext>
            </a:extLst>
          </p:cNvPr>
          <p:cNvSpPr/>
          <p:nvPr/>
        </p:nvSpPr>
        <p:spPr>
          <a:xfrm>
            <a:off x="5164706" y="4001679"/>
            <a:ext cx="5592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600" b="0" i="0" u="none" strike="noStrike" kern="1200" cap="none" spc="0" normalizeH="0" baseline="0" noProof="0">
                <a:ln>
                  <a:noFill/>
                </a:ln>
                <a:solidFill>
                  <a:srgbClr val="F55854"/>
                </a:solidFill>
                <a:effectLst/>
                <a:uLnTx/>
                <a:uFillTx/>
                <a:latin typeface="Helvetica Nueu"/>
              </a:rPr>
              <a:t>04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5D8AE06-A139-044E-BB84-6AFE9B3A3250}"/>
              </a:ext>
            </a:extLst>
          </p:cNvPr>
          <p:cNvSpPr/>
          <p:nvPr/>
        </p:nvSpPr>
        <p:spPr>
          <a:xfrm>
            <a:off x="8905952" y="4001679"/>
            <a:ext cx="5592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600" b="0" i="0" u="none" strike="noStrike" kern="1200" cap="none" spc="0" normalizeH="0" baseline="0" noProof="0">
                <a:ln>
                  <a:noFill/>
                </a:ln>
                <a:solidFill>
                  <a:srgbClr val="F55854"/>
                </a:solidFill>
                <a:effectLst/>
                <a:uLnTx/>
                <a:uFillTx/>
                <a:latin typeface="Helvetica Nueu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244373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DE49BFB-E3EB-C243-87B5-487BC7D0170B}"/>
              </a:ext>
            </a:extLst>
          </p:cNvPr>
          <p:cNvSpPr/>
          <p:nvPr/>
        </p:nvSpPr>
        <p:spPr>
          <a:xfrm>
            <a:off x="493956" y="279452"/>
            <a:ext cx="59458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srgbClr val="000000"/>
                </a:solidFill>
                <a:latin typeface="Helvetica" pitchFamily="2" charset="0"/>
              </a:rPr>
              <a:t>ADAPT CFO Surveys Published in 2022</a:t>
            </a:r>
            <a:endParaRPr kumimoji="0" lang="en-AU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4B110C6C-3024-A34D-BA04-AE8666E58863}"/>
              </a:ext>
            </a:extLst>
          </p:cNvPr>
          <p:cNvCxnSpPr>
            <a:cxnSpLocks/>
          </p:cNvCxnSpPr>
          <p:nvPr/>
        </p:nvCxnSpPr>
        <p:spPr>
          <a:xfrm>
            <a:off x="606056" y="754239"/>
            <a:ext cx="1116773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DF42E008-041F-DC7B-E4FD-5DAD3A48EF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20956"/>
            <a:ext cx="11924810" cy="581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398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B3BE6849-2E8A-EB42-98E4-239C82554EB4}"/>
              </a:ext>
            </a:extLst>
          </p:cNvPr>
          <p:cNvSpPr/>
          <p:nvPr/>
        </p:nvSpPr>
        <p:spPr>
          <a:xfrm>
            <a:off x="871269" y="2767619"/>
            <a:ext cx="4394068" cy="316606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AU" sz="1400">
                <a:effectLst/>
                <a:latin typeface="Helvetica Nueu"/>
                <a:ea typeface="Calibri" panose="020F0502020204030204" pitchFamily="34" charset="0"/>
                <a:cs typeface="Times New Roman" panose="02020603050405020304" pitchFamily="18" charset="0"/>
              </a:rPr>
              <a:t>In 2022, ADAPT surveyed 96 Chief Financial Officers (CFOs) from Australian-based organisations. 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AU" sz="1400">
                <a:latin typeface="Helvetica Nueu"/>
                <a:ea typeface="+mn-lt"/>
                <a:cs typeface="+mn-lt"/>
              </a:rPr>
              <a:t>52</a:t>
            </a:r>
            <a:r>
              <a:rPr lang="en-AU" sz="1400">
                <a:effectLst/>
                <a:latin typeface="Helvetica Nueu"/>
                <a:ea typeface="+mn-lt"/>
                <a:cs typeface="+mn-lt"/>
              </a:rPr>
              <a:t>% of respondents work for companies with more than 2,500 employees. </a:t>
            </a:r>
            <a:r>
              <a:rPr lang="en-AU" sz="1400">
                <a:latin typeface="Helvetica Nueu"/>
                <a:ea typeface="+mn-lt"/>
                <a:cs typeface="+mn-lt"/>
              </a:rPr>
              <a:t>In total, the respondents represent organisations that employ 5% of the Australian workforce and contribute 15% to Australia’s $1.9 trillion Gross Domestic Product (GDP).</a:t>
            </a:r>
            <a:endParaRPr lang="en-AU" sz="1400">
              <a:latin typeface="Helvetica Nueu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endParaRPr lang="en-AU" sz="1400">
              <a:latin typeface="Helvetica Nueu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DBF5BE-1696-DD4D-938E-F0052C24A587}"/>
              </a:ext>
            </a:extLst>
          </p:cNvPr>
          <p:cNvSpPr/>
          <p:nvPr/>
        </p:nvSpPr>
        <p:spPr>
          <a:xfrm>
            <a:off x="819810" y="1905318"/>
            <a:ext cx="4924037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lvl="0"/>
            <a:r>
              <a:rPr lang="en-US" sz="2400" b="1">
                <a:latin typeface="Helvetica"/>
                <a:cs typeface="Helvetica"/>
              </a:rPr>
              <a:t>ADAPT Analyst Commentary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A325EEC-D6F3-174D-87EC-1BBE33B1BA5D}"/>
              </a:ext>
            </a:extLst>
          </p:cNvPr>
          <p:cNvSpPr/>
          <p:nvPr/>
        </p:nvSpPr>
        <p:spPr>
          <a:xfrm>
            <a:off x="819810" y="1382098"/>
            <a:ext cx="4144076" cy="52322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rgbClr val="E7534F"/>
                </a:solidFill>
                <a:latin typeface="Helvetica"/>
                <a:cs typeface="Helvetica"/>
              </a:rPr>
              <a:t>The CFO’s Business Priorities, Execution Barriers and Investments</a:t>
            </a:r>
            <a:endParaRPr lang="en-AU" sz="1400" b="1">
              <a:solidFill>
                <a:srgbClr val="E7534F"/>
              </a:solidFill>
              <a:latin typeface="Helvetica"/>
              <a:cs typeface="Helvetica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027D8D-55DA-4389-ABB4-4CD284B863BF}"/>
              </a:ext>
            </a:extLst>
          </p:cNvPr>
          <p:cNvSpPr/>
          <p:nvPr/>
        </p:nvSpPr>
        <p:spPr>
          <a:xfrm>
            <a:off x="0" y="0"/>
            <a:ext cx="293499" cy="6858000"/>
          </a:xfrm>
          <a:prstGeom prst="rect">
            <a:avLst/>
          </a:prstGeom>
          <a:solidFill>
            <a:srgbClr val="E853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0FD6C66-C768-5243-A095-56346637D80D}"/>
              </a:ext>
            </a:extLst>
          </p:cNvPr>
          <p:cNvSpPr/>
          <p:nvPr/>
        </p:nvSpPr>
        <p:spPr>
          <a:xfrm>
            <a:off x="6448155" y="2007553"/>
            <a:ext cx="4723287" cy="348922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AU" sz="1400">
                <a:latin typeface="Helvetica Nueu"/>
                <a:ea typeface="Calibri" panose="020F0502020204030204" pitchFamily="34" charset="0"/>
                <a:cs typeface="Times New Roman" panose="02020603050405020304" pitchFamily="18" charset="0"/>
              </a:rPr>
              <a:t>The following slides present our key findings for this persona. We describe their business priorities, execution barriers, and investment priorities. </a:t>
            </a:r>
            <a:br>
              <a:rPr lang="en-AU" sz="1400">
                <a:latin typeface="Helvetica Nueu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AU" sz="1400">
              <a:latin typeface="Helvetica Nueu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1400">
                <a:latin typeface="Helvetica Nueu"/>
                <a:ea typeface="Calibri" panose="020F0502020204030204" pitchFamily="34" charset="0"/>
                <a:cs typeface="Times New Roman" panose="02020603050405020304" pitchFamily="18" charset="0"/>
              </a:rPr>
              <a:t>Our findings for this persona also cover how CFOs evaluate technology initiatives and the top finance transformations expected in 2023.</a:t>
            </a:r>
            <a:br>
              <a:rPr lang="en-US" sz="1400">
                <a:latin typeface="Helvetica Nueu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400">
              <a:latin typeface="Helvetica Nueu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AU" sz="1400">
                <a:latin typeface="Helvetica Nueu"/>
                <a:ea typeface="Calibri" panose="020F0502020204030204" pitchFamily="34" charset="0"/>
                <a:cs typeface="Times New Roman" panose="02020603050405020304" pitchFamily="18" charset="0"/>
              </a:rPr>
              <a:t>These findings are available in the </a:t>
            </a:r>
            <a:r>
              <a:rPr lang="en-AU" sz="1400" b="1">
                <a:solidFill>
                  <a:srgbClr val="E8534F"/>
                </a:solidFill>
                <a:latin typeface="Helvetica Nueu"/>
                <a:ea typeface="Calibri" panose="020F050202020403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Persona Mapping</a:t>
            </a:r>
            <a:r>
              <a:rPr lang="en-AU" sz="1400" b="1">
                <a:solidFill>
                  <a:srgbClr val="E8534F"/>
                </a:solidFill>
                <a:latin typeface="Helvetica Nueu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AU" sz="1400">
                <a:latin typeface="Helvetica Nueu"/>
                <a:ea typeface="Calibri" panose="020F0502020204030204" pitchFamily="34" charset="0"/>
                <a:cs typeface="Times New Roman" panose="02020603050405020304" pitchFamily="18" charset="0"/>
              </a:rPr>
              <a:t>section of the ADAPT Research Portal.</a:t>
            </a:r>
          </a:p>
        </p:txBody>
      </p:sp>
    </p:spTree>
    <p:extLst>
      <p:ext uri="{BB962C8B-B14F-4D97-AF65-F5344CB8AC3E}">
        <p14:creationId xmlns:p14="http://schemas.microsoft.com/office/powerpoint/2010/main" val="3255065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2C3C135-6B77-3791-771B-D3054161E7A3}"/>
              </a:ext>
            </a:extLst>
          </p:cNvPr>
          <p:cNvGrpSpPr/>
          <p:nvPr/>
        </p:nvGrpSpPr>
        <p:grpSpPr>
          <a:xfrm>
            <a:off x="993968" y="1532824"/>
            <a:ext cx="4924037" cy="984885"/>
            <a:chOff x="819810" y="1382098"/>
            <a:chExt cx="4924037" cy="984885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03776FD4-3D76-4007-585A-F5DB9399EA32}"/>
                </a:ext>
              </a:extLst>
            </p:cNvPr>
            <p:cNvSpPr/>
            <p:nvPr/>
          </p:nvSpPr>
          <p:spPr>
            <a:xfrm>
              <a:off x="819810" y="1905318"/>
              <a:ext cx="4924037" cy="461665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lvl="0"/>
              <a:r>
                <a:rPr lang="en-US" sz="2400" b="1">
                  <a:latin typeface="Helvetica"/>
                  <a:cs typeface="Helvetica"/>
                </a:rPr>
                <a:t>Key Takeaways</a:t>
              </a: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B2718D-C853-390D-119A-346D838C4736}"/>
                </a:ext>
              </a:extLst>
            </p:cNvPr>
            <p:cNvSpPr/>
            <p:nvPr/>
          </p:nvSpPr>
          <p:spPr>
            <a:xfrm>
              <a:off x="819810" y="1382098"/>
              <a:ext cx="4144076" cy="523220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>
                <a:defRPr/>
              </a:pPr>
              <a:r>
                <a:rPr lang="en-US" sz="1400" b="1">
                  <a:solidFill>
                    <a:srgbClr val="E7534F"/>
                  </a:solidFill>
                  <a:latin typeface="Helvetica"/>
                  <a:cs typeface="Helvetica"/>
                </a:rPr>
                <a:t>The CFO’s Business Priorities, Execution Barriers and Investments</a:t>
              </a:r>
              <a:endParaRPr lang="en-AU" sz="1400" b="1">
                <a:solidFill>
                  <a:srgbClr val="E7534F"/>
                </a:solidFill>
                <a:latin typeface="Helvetica"/>
                <a:cs typeface="Helvetica"/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B3BE6849-2E8A-EB42-98E4-239C82554EB4}"/>
              </a:ext>
            </a:extLst>
          </p:cNvPr>
          <p:cNvSpPr/>
          <p:nvPr/>
        </p:nvSpPr>
        <p:spPr>
          <a:xfrm>
            <a:off x="6096000" y="578956"/>
            <a:ext cx="5102032" cy="570008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E8534F"/>
              </a:buClr>
              <a:buFont typeface="Wingdings" panose="05000000000000000000" pitchFamily="2" charset="2"/>
              <a:buChar char="à"/>
            </a:pPr>
            <a:r>
              <a:rPr lang="en-US" sz="1400">
                <a:latin typeface="Helvetica Nueu"/>
              </a:rPr>
              <a:t>To ensure that new initiatives deliver value to the organisation, CFOs should foster improved collaboration with other departments. Choosing strategically financed projects to add continuous value will assist in building a more effective and future-proof organisation.</a:t>
            </a:r>
            <a:br>
              <a:rPr lang="en-US" sz="1400">
                <a:latin typeface="Helvetica Nueu"/>
              </a:rPr>
            </a:br>
            <a:endParaRPr lang="en-US" sz="1400">
              <a:latin typeface="Helvetica Nueu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E8534F"/>
              </a:buClr>
              <a:buFont typeface="Wingdings" panose="05000000000000000000" pitchFamily="2" charset="2"/>
              <a:buChar char="à"/>
            </a:pPr>
            <a:r>
              <a:rPr lang="en-AU" sz="1400">
                <a:latin typeface="Helvetica Nueu"/>
              </a:rPr>
              <a:t>CFOs have an increased focus on attracting and retaining talent compared to pre-COVID 19. However, the CFO should engage with other business areas and provide guidance on the broader impact of talent shortages.</a:t>
            </a:r>
            <a:br>
              <a:rPr lang="en-AU" sz="1400">
                <a:latin typeface="Helvetica Nueu"/>
              </a:rPr>
            </a:br>
            <a:endParaRPr lang="en-US" sz="1400">
              <a:latin typeface="Helvetica Nueu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Clr>
                <a:srgbClr val="E8534F"/>
              </a:buClr>
              <a:buFont typeface="Wingdings" panose="05000000000000000000" pitchFamily="2" charset="2"/>
              <a:buChar char="à"/>
            </a:pPr>
            <a:r>
              <a:rPr lang="en-US" sz="1400">
                <a:latin typeface="Helvetica Nueu"/>
              </a:rPr>
              <a:t>CFOs have a high focus on building a data-driven </a:t>
            </a:r>
            <a:r>
              <a:rPr lang="en-US" sz="1400" err="1">
                <a:latin typeface="Helvetica Nueu"/>
              </a:rPr>
              <a:t>organisation</a:t>
            </a:r>
            <a:r>
              <a:rPr lang="en-US" sz="1400">
                <a:latin typeface="Helvetica Nueu"/>
              </a:rPr>
              <a:t>. In 2023, top-performing CFOs will focus their investments on transforming data into insights. By moving from records to advisory, these CFOs will use a mix of traditional and modern metrics to safeguard value and ensure business growth.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027D8D-55DA-4389-ABB4-4CD284B863BF}"/>
              </a:ext>
            </a:extLst>
          </p:cNvPr>
          <p:cNvSpPr/>
          <p:nvPr/>
        </p:nvSpPr>
        <p:spPr>
          <a:xfrm>
            <a:off x="0" y="0"/>
            <a:ext cx="293499" cy="6858000"/>
          </a:xfrm>
          <a:prstGeom prst="rect">
            <a:avLst/>
          </a:prstGeom>
          <a:solidFill>
            <a:srgbClr val="E853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8642BB-16A2-E144-A4B4-352625EC5061}"/>
              </a:ext>
            </a:extLst>
          </p:cNvPr>
          <p:cNvSpPr txBox="1"/>
          <p:nvPr/>
        </p:nvSpPr>
        <p:spPr>
          <a:xfrm>
            <a:off x="993968" y="2902841"/>
            <a:ext cx="3909628" cy="263873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AU" sz="1400" b="1" i="1">
                <a:latin typeface="Helvetica" panose="020B0604020202020204" pitchFamily="34" charset="0"/>
                <a:cs typeface="Helvetica" panose="020B0604020202020204" pitchFamily="34" charset="0"/>
              </a:rPr>
              <a:t>ADAPT finds that the modern CFO has </a:t>
            </a:r>
            <a:br>
              <a:rPr lang="en-AU" sz="1400" b="1" i="1"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AU" sz="1400" b="1" i="1">
                <a:latin typeface="Helvetica" panose="020B0604020202020204" pitchFamily="34" charset="0"/>
                <a:cs typeface="Helvetica" panose="020B0604020202020204" pitchFamily="34" charset="0"/>
              </a:rPr>
              <a:t>a critical role in the strategic direction of </a:t>
            </a:r>
            <a:br>
              <a:rPr lang="en-AU" sz="1400" b="1" i="1"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AU" sz="1400" b="1" i="1">
                <a:latin typeface="Helvetica" panose="020B0604020202020204" pitchFamily="34" charset="0"/>
                <a:cs typeface="Helvetica" panose="020B0604020202020204" pitchFamily="34" charset="0"/>
              </a:rPr>
              <a:t>an organisation. </a:t>
            </a:r>
            <a:br>
              <a:rPr lang="en-AU" sz="1400" b="1" i="1">
                <a:latin typeface="Helvetica" panose="020B0604020202020204" pitchFamily="34" charset="0"/>
                <a:cs typeface="Helvetica" panose="020B0604020202020204" pitchFamily="34" charset="0"/>
              </a:rPr>
            </a:br>
            <a:br>
              <a:rPr lang="en-AU" sz="1400" b="1" i="1"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US" sz="1400" b="1" i="1">
                <a:latin typeface="Helvetica" panose="020B0604020202020204" pitchFamily="34" charset="0"/>
                <a:cs typeface="Helvetica" panose="020B0604020202020204" pitchFamily="34" charset="0"/>
              </a:rPr>
              <a:t>Increasingly, CFOs are required to demonstrate high degrees of digital fitness to assist their organisations in </a:t>
            </a:r>
            <a:r>
              <a:rPr lang="en-US" sz="1400" b="1" i="1" err="1">
                <a:latin typeface="Helvetica" panose="020B0604020202020204" pitchFamily="34" charset="0"/>
                <a:cs typeface="Helvetica" panose="020B0604020202020204" pitchFamily="34" charset="0"/>
              </a:rPr>
              <a:t>modernising</a:t>
            </a:r>
            <a:r>
              <a:rPr lang="en-US" sz="1400" b="1" i="1">
                <a:latin typeface="Helvetica" panose="020B0604020202020204" pitchFamily="34" charset="0"/>
                <a:cs typeface="Helvetica" panose="020B0604020202020204" pitchFamily="34" charset="0"/>
              </a:rPr>
              <a:t> and evaluating their digital initiatives.</a:t>
            </a:r>
            <a:endParaRPr lang="en-AU" sz="1400" b="1" i="1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218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89AA224-B3D6-454F-BA67-157502803D6E}"/>
              </a:ext>
            </a:extLst>
          </p:cNvPr>
          <p:cNvSpPr/>
          <p:nvPr/>
        </p:nvSpPr>
        <p:spPr>
          <a:xfrm>
            <a:off x="700393" y="2586390"/>
            <a:ext cx="8905723" cy="132343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n-AU" sz="4000" b="1">
                <a:solidFill>
                  <a:schemeClr val="bg1"/>
                </a:solidFill>
                <a:latin typeface="Helvetica"/>
                <a:cs typeface="Helvetica"/>
              </a:rPr>
              <a:t>CFO 2022: </a:t>
            </a:r>
            <a:br>
              <a:rPr lang="en-AU" sz="4000" b="1">
                <a:solidFill>
                  <a:schemeClr val="bg1"/>
                </a:solidFill>
                <a:latin typeface="Helvetica"/>
                <a:cs typeface="Helvetica"/>
              </a:rPr>
            </a:br>
            <a:r>
              <a:rPr lang="en-AU" sz="4000" b="1">
                <a:solidFill>
                  <a:schemeClr val="bg1"/>
                </a:solidFill>
                <a:latin typeface="Helvetica"/>
                <a:cs typeface="Helvetica"/>
              </a:rPr>
              <a:t>Top 10 Business Priorities</a:t>
            </a: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424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315EB784-3F6E-6442-967A-FF23F0830091}"/>
              </a:ext>
            </a:extLst>
          </p:cNvPr>
          <p:cNvSpPr/>
          <p:nvPr/>
        </p:nvSpPr>
        <p:spPr>
          <a:xfrm>
            <a:off x="233209" y="149927"/>
            <a:ext cx="100723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spc="-50">
                <a:solidFill>
                  <a:schemeClr val="bg1"/>
                </a:solidFill>
                <a:latin typeface="Helvetica" pitchFamily="2" charset="0"/>
                <a:rtl val="0"/>
              </a:rPr>
              <a:t>Top Business Priorities for CFOs in 2022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D2E14ED-A645-4A63-8EA7-B27635961C53}"/>
              </a:ext>
            </a:extLst>
          </p:cNvPr>
          <p:cNvSpPr txBox="1"/>
          <p:nvPr/>
        </p:nvSpPr>
        <p:spPr>
          <a:xfrm>
            <a:off x="7081025" y="6500712"/>
            <a:ext cx="50486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>
                <a:solidFill>
                  <a:schemeClr val="bg1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Source: CFO Edge Survey November 2022: 92 CFOs and Heads of Finance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A8FFE47-D22F-548E-DA47-1AA372E23C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727" y="753751"/>
            <a:ext cx="12192000" cy="5877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2284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8F78434F-A584-444B-931D-6A97F5348ABF}"/>
              </a:ext>
            </a:extLst>
          </p:cNvPr>
          <p:cNvSpPr/>
          <p:nvPr/>
        </p:nvSpPr>
        <p:spPr>
          <a:xfrm>
            <a:off x="233208" y="149927"/>
            <a:ext cx="11790469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n-US" sz="2400" b="1" spc="-50">
                <a:solidFill>
                  <a:srgbClr val="FFFFFF"/>
                </a:solidFill>
                <a:latin typeface="Helvetica"/>
                <a:cs typeface="Helvetica"/>
              </a:rPr>
              <a:t>Major Shift in Attracting and Retaining Talent as a CFO Business Priority</a:t>
            </a:r>
            <a:endParaRPr kumimoji="0" lang="en-US" sz="2400" b="1" i="0" u="none" strike="noStrike" kern="1200" cap="none" spc="-5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/>
              <a:cs typeface="Helvetica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FC662E2-3C90-5F9A-744F-3C87A8BD6B75}"/>
              </a:ext>
            </a:extLst>
          </p:cNvPr>
          <p:cNvSpPr txBox="1"/>
          <p:nvPr/>
        </p:nvSpPr>
        <p:spPr>
          <a:xfrm>
            <a:off x="3083170" y="6535881"/>
            <a:ext cx="90464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>
                <a:solidFill>
                  <a:schemeClr val="bg1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Source: ADAPT CFO Survey Nov 2019, CFO  Survey Nov 2022: 162 CFOs and Heads of Finance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B29301-5EAB-4103-B665-D39035CD31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130" y="1222056"/>
            <a:ext cx="10095851" cy="441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61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7F4CB8D-C204-47F8-A3E6-F657D751BDE9}"/>
              </a:ext>
            </a:extLst>
          </p:cNvPr>
          <p:cNvSpPr/>
          <p:nvPr/>
        </p:nvSpPr>
        <p:spPr>
          <a:xfrm flipV="1">
            <a:off x="0" y="1"/>
            <a:ext cx="12192000" cy="136634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2A477B-AB79-43D4-8098-86DE2855444C}"/>
              </a:ext>
            </a:extLst>
          </p:cNvPr>
          <p:cNvSpPr/>
          <p:nvPr/>
        </p:nvSpPr>
        <p:spPr>
          <a:xfrm>
            <a:off x="228357" y="306194"/>
            <a:ext cx="4580100" cy="467051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pPr defTabSz="115610">
              <a:lnSpc>
                <a:spcPct val="110000"/>
              </a:lnSpc>
              <a:defRPr/>
            </a:pPr>
            <a:r>
              <a:rPr lang="en-US" sz="2400" b="1">
                <a:solidFill>
                  <a:schemeClr val="bg1"/>
                </a:solidFill>
                <a:latin typeface="Helvetica"/>
                <a:ea typeface="Calibri" panose="020F0502020204030204" pitchFamily="34" charset="0"/>
                <a:cs typeface="Helvetica"/>
              </a:rPr>
              <a:t>CFO 2022: Business Priorities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FD9350E-1712-452C-AC05-2517FCC7F73F}"/>
              </a:ext>
            </a:extLst>
          </p:cNvPr>
          <p:cNvSpPr txBox="1"/>
          <p:nvPr/>
        </p:nvSpPr>
        <p:spPr>
          <a:xfrm>
            <a:off x="333045" y="698288"/>
            <a:ext cx="2158107" cy="42613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cap="none" spc="30" normalizeH="0" noProof="0">
                <a:ln>
                  <a:noFill/>
                </a:ln>
                <a:solidFill>
                  <a:srgbClr val="FF505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Analyst Commentary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A4DCB1-7AC0-4836-9958-0FC28CE34007}"/>
              </a:ext>
            </a:extLst>
          </p:cNvPr>
          <p:cNvSpPr txBox="1"/>
          <p:nvPr/>
        </p:nvSpPr>
        <p:spPr>
          <a:xfrm>
            <a:off x="87679" y="1757655"/>
            <a:ext cx="6165959" cy="47305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69875" indent="-269875">
              <a:lnSpc>
                <a:spcPct val="150000"/>
              </a:lnSpc>
              <a:spcAft>
                <a:spcPts val="1200"/>
              </a:spcAft>
              <a:buClr>
                <a:schemeClr val="accent1"/>
              </a:buClr>
              <a:buFont typeface="System Font Regular"/>
              <a:buChar char="→"/>
              <a:defRPr/>
            </a:pPr>
            <a:r>
              <a:rPr lang="en-US" sz="1400" b="1">
                <a:solidFill>
                  <a:srgbClr val="000000"/>
                </a:solidFill>
                <a:latin typeface="Helvetica Neue" panose="02000503000000020004"/>
              </a:rPr>
              <a:t>The top priority for CFOs in 2023 will be improving operational effectiveness. Increasing operational effectiveness requires a combination of methods to make better use of available resources.</a:t>
            </a:r>
            <a:endParaRPr lang="en-AU" sz="1400">
              <a:solidFill>
                <a:srgbClr val="000000"/>
              </a:solidFill>
              <a:latin typeface="Helvetica Neue" panose="02000503000000020004"/>
            </a:endParaRPr>
          </a:p>
          <a:p>
            <a:pPr marL="269875" indent="-269875">
              <a:lnSpc>
                <a:spcPct val="150000"/>
              </a:lnSpc>
              <a:buClr>
                <a:schemeClr val="accent1"/>
              </a:buClr>
              <a:buFont typeface="System Font Regular"/>
              <a:buChar char="→"/>
              <a:defRPr/>
            </a:pPr>
            <a:r>
              <a:rPr lang="en-AU" sz="1400">
                <a:latin typeface="Helvetica Nueu"/>
              </a:rPr>
              <a:t>The top two business priorities of improving operational effectiveness and talent management are closely related. </a:t>
            </a:r>
            <a:br>
              <a:rPr lang="en-AU" sz="1400">
                <a:solidFill>
                  <a:srgbClr val="000000"/>
                </a:solidFill>
                <a:latin typeface="Helvetica Neue" panose="02000503000000020004"/>
              </a:rPr>
            </a:br>
            <a:r>
              <a:rPr lang="en-AU" sz="1400">
                <a:latin typeface="Helvetica Nueu"/>
              </a:rPr>
              <a:t>We explore talent management strategies in two ADAPT Market Trends reports, published in </a:t>
            </a:r>
            <a:r>
              <a:rPr lang="en-AU" sz="1400" b="1">
                <a:solidFill>
                  <a:srgbClr val="E8534F"/>
                </a:solidFill>
                <a:latin typeface="Helvetica Nue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February 2022</a:t>
            </a:r>
            <a:r>
              <a:rPr lang="en-AU" sz="1400" b="1">
                <a:solidFill>
                  <a:srgbClr val="E8534F"/>
                </a:solidFill>
                <a:latin typeface="Helvetica Nueu"/>
              </a:rPr>
              <a:t> </a:t>
            </a:r>
            <a:r>
              <a:rPr lang="en-AU" sz="1400">
                <a:latin typeface="Helvetica Nueu"/>
              </a:rPr>
              <a:t>and </a:t>
            </a:r>
            <a:r>
              <a:rPr lang="en-AU" sz="1400" b="1">
                <a:solidFill>
                  <a:srgbClr val="E8534F"/>
                </a:solidFill>
                <a:latin typeface="Helvetica Nue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June 2022</a:t>
            </a:r>
            <a:r>
              <a:rPr lang="en-AU" sz="1400" b="1">
                <a:solidFill>
                  <a:srgbClr val="E8534F"/>
                </a:solidFill>
                <a:latin typeface="Helvetica Nueu"/>
              </a:rPr>
              <a:t>.</a:t>
            </a:r>
          </a:p>
          <a:p>
            <a:pPr marL="742950" lvl="1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en-US" sz="1400">
                <a:solidFill>
                  <a:srgbClr val="000000"/>
                </a:solidFill>
                <a:latin typeface="Helvetica Neue" panose="02000503000000020004"/>
              </a:rPr>
              <a:t>Before COVID-19, only 29% of CFOs regarded attracting and retaining talent as a core priority. From November 2022, this had risen sharply to 82%.</a:t>
            </a:r>
          </a:p>
          <a:p>
            <a:pPr marL="742950" lvl="1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en-US" sz="1400">
                <a:latin typeface="Helvetica Nueu"/>
              </a:rPr>
              <a:t>This sharp rise demonstrates the role CFOs can play in ensuring the business is operating as effectively and efficiently as possible. </a:t>
            </a:r>
          </a:p>
          <a:p>
            <a:pPr marL="742950" lvl="1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en-US" sz="1400">
                <a:latin typeface="Helvetica Nueu"/>
              </a:rPr>
              <a:t>CFOs can help achieve the right outcomes, supported by the right technologies, delivered at the right cost.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759A94A-9471-49F7-9BB0-5CFBDAACB080}"/>
              </a:ext>
            </a:extLst>
          </p:cNvPr>
          <p:cNvCxnSpPr>
            <a:cxnSpLocks/>
          </p:cNvCxnSpPr>
          <p:nvPr/>
        </p:nvCxnSpPr>
        <p:spPr>
          <a:xfrm flipV="1">
            <a:off x="6394333" y="1595334"/>
            <a:ext cx="0" cy="5039139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5313129F-59E7-4844-9EFF-12BD1C1500F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498" y="378947"/>
            <a:ext cx="1163644" cy="28299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7559397-E16D-45A2-81FF-A97CFF2F1555}"/>
              </a:ext>
            </a:extLst>
          </p:cNvPr>
          <p:cNvSpPr txBox="1"/>
          <p:nvPr/>
        </p:nvSpPr>
        <p:spPr>
          <a:xfrm>
            <a:off x="6501152" y="1595334"/>
            <a:ext cx="5603169" cy="505375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69875" indent="-269875">
              <a:lnSpc>
                <a:spcPct val="150000"/>
              </a:lnSpc>
              <a:buClr>
                <a:schemeClr val="accent1"/>
              </a:buClr>
              <a:buFont typeface="System Font Regular"/>
              <a:buChar char="→"/>
              <a:defRPr/>
            </a:pPr>
            <a:r>
              <a:rPr lang="en-US" sz="1400" b="1">
                <a:solidFill>
                  <a:srgbClr val="000000"/>
                </a:solidFill>
                <a:latin typeface="Helvetica Neue" panose="02000503000000020004"/>
                <a:cs typeface="Helvetica"/>
              </a:rPr>
              <a:t>73% of CFOs are focused on building a data-driven </a:t>
            </a:r>
            <a:r>
              <a:rPr lang="en-US" sz="1400" b="1" err="1">
                <a:solidFill>
                  <a:srgbClr val="000000"/>
                </a:solidFill>
                <a:latin typeface="Helvetica Neue" panose="02000503000000020004"/>
                <a:cs typeface="Helvetica"/>
              </a:rPr>
              <a:t>organisation</a:t>
            </a:r>
            <a:r>
              <a:rPr lang="en-US" sz="1400" b="1">
                <a:solidFill>
                  <a:srgbClr val="000000"/>
                </a:solidFill>
                <a:latin typeface="Helvetica Neue" panose="02000503000000020004"/>
                <a:cs typeface="Helvetica"/>
              </a:rPr>
              <a:t>. </a:t>
            </a:r>
            <a:r>
              <a:rPr lang="en-GB" sz="1400">
                <a:solidFill>
                  <a:srgbClr val="000000"/>
                </a:solidFill>
                <a:latin typeface="Helvetica Neue" panose="02000503000000020004"/>
                <a:cs typeface="Helvetica"/>
              </a:rPr>
              <a:t>Financial planning, analysis and management accounting are inherently mathematical disciplines. </a:t>
            </a:r>
          </a:p>
          <a:p>
            <a:pPr marL="742950" lvl="1" indent="-285750">
              <a:lnSpc>
                <a:spcPct val="150000"/>
              </a:lnSpc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en-GB" sz="1400">
                <a:solidFill>
                  <a:srgbClr val="000000"/>
                </a:solidFill>
                <a:latin typeface="Helvetica Neue" panose="02000503000000020004"/>
                <a:cs typeface="Helvetica" panose="020B0604020202020204" pitchFamily="34" charset="0"/>
              </a:rPr>
              <a:t>A</a:t>
            </a:r>
            <a:r>
              <a:rPr lang="en-GB" sz="1400">
                <a:solidFill>
                  <a:srgbClr val="000000"/>
                </a:solidFill>
                <a:latin typeface="Helvetica Neue" panose="02000503000000020004"/>
                <a:cs typeface="Helvetica"/>
              </a:rPr>
              <a:t>n </a:t>
            </a:r>
            <a:r>
              <a:rPr lang="en-GB" sz="1400" b="1">
                <a:solidFill>
                  <a:srgbClr val="E8534F"/>
                </a:solidFill>
                <a:latin typeface="Helvetica Neue" panose="02000503000000020004"/>
                <a:cs typeface="Helvetica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ADAPT Market Trends</a:t>
            </a:r>
            <a:r>
              <a:rPr lang="en-GB" sz="1400" b="1">
                <a:solidFill>
                  <a:srgbClr val="E8534F"/>
                </a:solidFill>
                <a:latin typeface="Helvetica Neue" panose="02000503000000020004"/>
                <a:cs typeface="Helvetica"/>
              </a:rPr>
              <a:t> </a:t>
            </a:r>
            <a:r>
              <a:rPr lang="en-GB" sz="1400">
                <a:solidFill>
                  <a:srgbClr val="000000"/>
                </a:solidFill>
                <a:latin typeface="Helvetica Neue" panose="02000503000000020004"/>
                <a:cs typeface="Helvetica"/>
              </a:rPr>
              <a:t>report, published in August </a:t>
            </a:r>
            <a:r>
              <a:rPr lang="en-GB" sz="1400">
                <a:latin typeface="Helvetica Nueu"/>
              </a:rPr>
              <a:t>2020, describes the CFOs role in helping the organisation become data-driven. </a:t>
            </a:r>
          </a:p>
          <a:p>
            <a:pPr marL="269875" indent="-269875">
              <a:lnSpc>
                <a:spcPct val="150000"/>
              </a:lnSpc>
              <a:buClr>
                <a:schemeClr val="accent1"/>
              </a:buClr>
              <a:buFont typeface="System Font Regular"/>
              <a:buChar char="→"/>
              <a:defRPr/>
            </a:pPr>
            <a:r>
              <a:rPr lang="en-GB" sz="1400">
                <a:latin typeface="Helvetica Nueu"/>
              </a:rPr>
              <a:t>By emphasising the role of data in decision-making, CFOs can</a:t>
            </a:r>
            <a:r>
              <a:rPr lang="en-GB" sz="1400">
                <a:solidFill>
                  <a:srgbClr val="000000"/>
                </a:solidFill>
                <a:latin typeface="Helvetica Neue" panose="02000503000000020004"/>
                <a:cs typeface="Helvetica"/>
              </a:rPr>
              <a:t>:</a:t>
            </a:r>
          </a:p>
          <a:p>
            <a:pPr marL="742950" lvl="1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en-GB" sz="1400">
                <a:solidFill>
                  <a:srgbClr val="000000"/>
                </a:solidFill>
                <a:latin typeface="Helvetica Neue" panose="02000503000000020004"/>
                <a:cs typeface="Helvetica" panose="020B0604020202020204" pitchFamily="34" charset="0"/>
              </a:rPr>
              <a:t>Leverage automation to reduce time and remove human error.</a:t>
            </a:r>
          </a:p>
          <a:p>
            <a:pPr marL="742950" lvl="1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en-GB" sz="1400">
                <a:solidFill>
                  <a:srgbClr val="000000"/>
                </a:solidFill>
                <a:latin typeface="Helvetica Neue" panose="02000503000000020004"/>
                <a:cs typeface="Helvetica" panose="020B0604020202020204" pitchFamily="34" charset="0"/>
              </a:rPr>
              <a:t>Improve forecasting and predictions in financial decisions. </a:t>
            </a:r>
          </a:p>
          <a:p>
            <a:pPr marL="742950" lvl="1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en-GB" sz="1400">
                <a:solidFill>
                  <a:srgbClr val="000000"/>
                </a:solidFill>
                <a:latin typeface="Helvetica Neue" panose="02000503000000020004"/>
                <a:cs typeface="Helvetica" panose="020B0604020202020204" pitchFamily="34" charset="0"/>
              </a:rPr>
              <a:t>Promote the right organisational decisions that have the best return on investment.</a:t>
            </a:r>
          </a:p>
          <a:p>
            <a:pPr marL="269875" indent="-269875">
              <a:lnSpc>
                <a:spcPct val="150000"/>
              </a:lnSpc>
              <a:buClr>
                <a:schemeClr val="accent1"/>
              </a:buClr>
              <a:buFont typeface="System Font Regular"/>
              <a:buChar char="→"/>
              <a:defRPr/>
            </a:pPr>
            <a:r>
              <a:rPr lang="en-GB" sz="1400">
                <a:latin typeface="Helvetica Nueu"/>
              </a:rPr>
              <a:t>We investigate how CFOs can shift finance perceptions from records-keeper to insights producer in an </a:t>
            </a:r>
            <a:r>
              <a:rPr lang="en-GB" sz="1400" b="1">
                <a:solidFill>
                  <a:srgbClr val="E8534F"/>
                </a:solidFill>
                <a:latin typeface="Helvetica Nue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ADAPT Best Practices</a:t>
            </a:r>
            <a:r>
              <a:rPr lang="en-GB" sz="1400" b="1">
                <a:solidFill>
                  <a:srgbClr val="E8534F"/>
                </a:solidFill>
                <a:latin typeface="Helvetica Nueu"/>
              </a:rPr>
              <a:t> </a:t>
            </a:r>
            <a:r>
              <a:rPr lang="en-GB" sz="1400">
                <a:latin typeface="Helvetica Nueu"/>
              </a:rPr>
              <a:t>report, published in June 2021.</a:t>
            </a:r>
          </a:p>
        </p:txBody>
      </p:sp>
    </p:spTree>
    <p:extLst>
      <p:ext uri="{BB962C8B-B14F-4D97-AF65-F5344CB8AC3E}">
        <p14:creationId xmlns:p14="http://schemas.microsoft.com/office/powerpoint/2010/main" val="41646438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89AA224-B3D6-454F-BA67-157502803D6E}"/>
              </a:ext>
            </a:extLst>
          </p:cNvPr>
          <p:cNvSpPr/>
          <p:nvPr/>
        </p:nvSpPr>
        <p:spPr>
          <a:xfrm>
            <a:off x="700393" y="2586390"/>
            <a:ext cx="8905723" cy="132343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n-AU" sz="4000" b="1">
                <a:solidFill>
                  <a:schemeClr val="bg1"/>
                </a:solidFill>
                <a:latin typeface="Helvetica"/>
                <a:cs typeface="Helvetica"/>
              </a:rPr>
              <a:t>CFO 2022: Challenges and </a:t>
            </a:r>
          </a:p>
          <a:p>
            <a:pPr>
              <a:defRPr/>
            </a:pPr>
            <a:r>
              <a:rPr lang="en-AU" sz="4000" b="1">
                <a:solidFill>
                  <a:schemeClr val="bg1"/>
                </a:solidFill>
                <a:latin typeface="Helvetica"/>
                <a:cs typeface="Helvetica"/>
              </a:rPr>
              <a:t>Competing Priorities </a:t>
            </a: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79783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0D2E14ED-A645-4A63-8EA7-B27635961C53}"/>
              </a:ext>
            </a:extLst>
          </p:cNvPr>
          <p:cNvSpPr txBox="1"/>
          <p:nvPr/>
        </p:nvSpPr>
        <p:spPr>
          <a:xfrm>
            <a:off x="3083170" y="6535881"/>
            <a:ext cx="90464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Source: ADAPT CIO Survey 2022, CFO </a:t>
            </a:r>
            <a:r>
              <a:rPr lang="en-US" sz="1100" i="1">
                <a:solidFill>
                  <a:srgbClr val="FFFFFF">
                    <a:lumMod val="50000"/>
                  </a:srgb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Survey</a:t>
            </a:r>
            <a:r>
              <a:rPr kumimoji="0" lang="en-US" sz="1100" b="0" i="1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 Nov 2022: 215 CIOs and CFOs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15EB784-3F6E-6442-967A-FF23F0830091}"/>
              </a:ext>
            </a:extLst>
          </p:cNvPr>
          <p:cNvSpPr/>
          <p:nvPr/>
        </p:nvSpPr>
        <p:spPr>
          <a:xfrm>
            <a:off x="233209" y="149927"/>
            <a:ext cx="100723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-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  <a:rtl val="0"/>
              </a:rPr>
              <a:t>Barriers to Technology Projects for CIOs and CFOs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25B2D7-326F-8A6F-5D18-339E17ED17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700" y="756372"/>
            <a:ext cx="8894835" cy="577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66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Box 77">
            <a:extLst>
              <a:ext uri="{FF2B5EF4-FFF2-40B4-BE49-F238E27FC236}">
                <a16:creationId xmlns:a16="http://schemas.microsoft.com/office/drawing/2014/main" id="{4DD4EE11-E4BB-254E-AD31-A11A9A967919}"/>
              </a:ext>
            </a:extLst>
          </p:cNvPr>
          <p:cNvSpPr txBox="1"/>
          <p:nvPr/>
        </p:nvSpPr>
        <p:spPr>
          <a:xfrm>
            <a:off x="6096000" y="6580722"/>
            <a:ext cx="60336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Source: ADAPT Edge Surveys in 2022: 740 Australian Business Executives</a:t>
            </a: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755710B3-F82D-EE4C-A33B-25E7ADFE7423}"/>
              </a:ext>
            </a:extLst>
          </p:cNvPr>
          <p:cNvSpPr/>
          <p:nvPr/>
        </p:nvSpPr>
        <p:spPr>
          <a:xfrm>
            <a:off x="233209" y="149927"/>
            <a:ext cx="100723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-5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-Bold"/>
                <a:ea typeface="+mn-ea"/>
                <a:cs typeface="+mn-cs"/>
                <a:rtl val="0"/>
              </a:rPr>
              <a:t>Top Business Priorities </a:t>
            </a:r>
            <a:r>
              <a:rPr kumimoji="0" lang="en-AU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Across Personas</a:t>
            </a:r>
            <a:endParaRPr kumimoji="0" lang="en-US" sz="2400" b="1" i="0" u="none" strike="noStrike" kern="1200" cap="none" spc="-5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-Bold"/>
              <a:ea typeface="+mn-ea"/>
              <a:cs typeface="+mn-cs"/>
              <a:rtl val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41ED0B0-3841-42C3-C81F-9260F076AA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2371" y="844284"/>
            <a:ext cx="12192000" cy="5614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3880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7F4CB8D-C204-47F8-A3E6-F657D751BDE9}"/>
              </a:ext>
            </a:extLst>
          </p:cNvPr>
          <p:cNvSpPr/>
          <p:nvPr/>
        </p:nvSpPr>
        <p:spPr>
          <a:xfrm flipV="1">
            <a:off x="0" y="1"/>
            <a:ext cx="12192000" cy="136634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2A477B-AB79-43D4-8098-86DE2855444C}"/>
              </a:ext>
            </a:extLst>
          </p:cNvPr>
          <p:cNvSpPr/>
          <p:nvPr/>
        </p:nvSpPr>
        <p:spPr>
          <a:xfrm>
            <a:off x="228357" y="306194"/>
            <a:ext cx="6939698" cy="46705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defTabSz="115610">
              <a:lnSpc>
                <a:spcPct val="110000"/>
              </a:lnSpc>
              <a:defRPr/>
            </a:pPr>
            <a:r>
              <a:rPr lang="en-US" sz="2400" b="1">
                <a:solidFill>
                  <a:schemeClr val="bg1"/>
                </a:solidFill>
                <a:latin typeface="Helvetica"/>
                <a:ea typeface="Calibri" panose="020F0502020204030204" pitchFamily="34" charset="0"/>
                <a:cs typeface="Helvetica"/>
              </a:rPr>
              <a:t>Challenges and Competing Priorities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FD9350E-1712-452C-AC05-2517FCC7F73F}"/>
              </a:ext>
            </a:extLst>
          </p:cNvPr>
          <p:cNvSpPr txBox="1"/>
          <p:nvPr/>
        </p:nvSpPr>
        <p:spPr>
          <a:xfrm>
            <a:off x="333045" y="698288"/>
            <a:ext cx="2158107" cy="42613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cap="none" spc="30" normalizeH="0" noProof="0">
                <a:ln>
                  <a:noFill/>
                </a:ln>
                <a:solidFill>
                  <a:srgbClr val="FF505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Analyst Commentary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A4DCB1-7AC0-4836-9958-0FC28CE34007}"/>
              </a:ext>
            </a:extLst>
          </p:cNvPr>
          <p:cNvSpPr txBox="1"/>
          <p:nvPr/>
        </p:nvSpPr>
        <p:spPr>
          <a:xfrm>
            <a:off x="90035" y="1597137"/>
            <a:ext cx="6089702" cy="506343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69875" indent="-269875">
              <a:lnSpc>
                <a:spcPct val="150000"/>
              </a:lnSpc>
              <a:spcAft>
                <a:spcPts val="1200"/>
              </a:spcAft>
              <a:buClr>
                <a:schemeClr val="accent1"/>
              </a:buClr>
              <a:buFont typeface="System Font Regular"/>
              <a:buChar char="→"/>
              <a:defRPr/>
            </a:pPr>
            <a:r>
              <a:rPr lang="en-US" sz="1400" b="1">
                <a:solidFill>
                  <a:srgbClr val="000000"/>
                </a:solidFill>
                <a:latin typeface="Helvetica Neue" panose="02000503000000020004"/>
              </a:rPr>
              <a:t>CFOs list competing business priorities as the most significant inhibitor to technology initiatives. </a:t>
            </a:r>
            <a:r>
              <a:rPr lang="en-US" sz="1400">
                <a:solidFill>
                  <a:srgbClr val="000000"/>
                </a:solidFill>
                <a:latin typeface="Helvetica Neue" panose="02000503000000020004"/>
              </a:rPr>
              <a:t>The sentiment is also shared by CIOs, who also listed competing priorities as their primary barrier to delivering technology projects. </a:t>
            </a:r>
          </a:p>
          <a:p>
            <a:pPr marL="269875" indent="-269875">
              <a:lnSpc>
                <a:spcPct val="150000"/>
              </a:lnSpc>
              <a:buClr>
                <a:schemeClr val="accent1"/>
              </a:buClr>
              <a:buFont typeface="System Font Regular"/>
              <a:buChar char="→"/>
              <a:defRPr/>
            </a:pPr>
            <a:r>
              <a:rPr lang="en-US" sz="1400">
                <a:latin typeface="Helvetica Nueu"/>
              </a:rPr>
              <a:t>Reviewing the top three business priorities of Australian business executives, these personas are highly aligned in:</a:t>
            </a:r>
          </a:p>
          <a:p>
            <a:pPr marL="742950" lvl="1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en-US" sz="1400">
                <a:latin typeface="Helvetica Nueu"/>
              </a:rPr>
              <a:t>wanting the right mix and depth of talent</a:t>
            </a:r>
          </a:p>
          <a:p>
            <a:pPr marL="742950" lvl="1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en-US" sz="1400">
                <a:latin typeface="Helvetica Nueu"/>
              </a:rPr>
              <a:t>pursuing operational effectiveness in people, procedural, and technology strategies</a:t>
            </a:r>
          </a:p>
          <a:p>
            <a:pPr marL="742950" lvl="1" indent="-285750">
              <a:lnSpc>
                <a:spcPct val="150000"/>
              </a:lnSpc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en-US" sz="1400">
                <a:latin typeface="Helvetica Nueu"/>
              </a:rPr>
              <a:t>becoming data-driven, through shared culture and understanding. </a:t>
            </a:r>
          </a:p>
          <a:p>
            <a:pPr marL="269875" indent="-269875">
              <a:lnSpc>
                <a:spcPct val="150000"/>
              </a:lnSpc>
              <a:buClr>
                <a:schemeClr val="accent1"/>
              </a:buClr>
              <a:buFont typeface="System Font Regular"/>
              <a:buChar char="→"/>
              <a:defRPr/>
            </a:pPr>
            <a:r>
              <a:rPr lang="en-US" sz="1400">
                <a:latin typeface="Helvetica Nueu"/>
              </a:rPr>
              <a:t>In many Australian enterprise </a:t>
            </a:r>
            <a:r>
              <a:rPr lang="en-US" sz="1400" err="1">
                <a:latin typeface="Helvetica Nueu"/>
              </a:rPr>
              <a:t>organisations</a:t>
            </a:r>
            <a:r>
              <a:rPr lang="en-US" sz="1400">
                <a:latin typeface="Helvetica Nueu"/>
              </a:rPr>
              <a:t>, the CFO is slightly higher on the hierarchy than technology personas. As a senior executive, the CFO can help cultivate a culture of collaboration for better technology and business outcomes.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759A94A-9471-49F7-9BB0-5CFBDAACB080}"/>
              </a:ext>
            </a:extLst>
          </p:cNvPr>
          <p:cNvCxnSpPr>
            <a:cxnSpLocks/>
          </p:cNvCxnSpPr>
          <p:nvPr/>
        </p:nvCxnSpPr>
        <p:spPr>
          <a:xfrm flipV="1">
            <a:off x="6235868" y="1538299"/>
            <a:ext cx="0" cy="5039139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5313129F-59E7-4844-9EFF-12BD1C1500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498" y="378947"/>
            <a:ext cx="1163644" cy="28299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7559397-E16D-45A2-81FF-A97CFF2F1555}"/>
              </a:ext>
            </a:extLst>
          </p:cNvPr>
          <p:cNvSpPr txBox="1"/>
          <p:nvPr/>
        </p:nvSpPr>
        <p:spPr>
          <a:xfrm>
            <a:off x="6306205" y="1557845"/>
            <a:ext cx="5795759" cy="51307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69875" indent="-269875">
              <a:lnSpc>
                <a:spcPct val="150000"/>
              </a:lnSpc>
              <a:spcAft>
                <a:spcPts val="1200"/>
              </a:spcAft>
              <a:buClr>
                <a:schemeClr val="accent1"/>
              </a:buClr>
              <a:buFont typeface="System Font Regular"/>
              <a:buChar char="→"/>
              <a:defRPr/>
            </a:pPr>
            <a:r>
              <a:rPr lang="en-US" sz="1400" b="1">
                <a:solidFill>
                  <a:srgbClr val="000000"/>
                </a:solidFill>
                <a:latin typeface="Helvetica Neue" panose="02000503000000020004"/>
                <a:cs typeface="Helvetica"/>
              </a:rPr>
              <a:t>Technology initiatives are hindered by legacy mindsets, processes, and technology</a:t>
            </a:r>
            <a:r>
              <a:rPr lang="en-AU" sz="1400" b="1">
                <a:solidFill>
                  <a:srgbClr val="000000"/>
                </a:solidFill>
                <a:latin typeface="Helvetica Neue" panose="02000503000000020004"/>
                <a:cs typeface="Helvetica"/>
              </a:rPr>
              <a:t>. </a:t>
            </a:r>
            <a:r>
              <a:rPr lang="en-AU" sz="1400">
                <a:solidFill>
                  <a:srgbClr val="000000"/>
                </a:solidFill>
                <a:latin typeface="Helvetica Neue" panose="02000503000000020004"/>
              </a:rPr>
              <a:t>An </a:t>
            </a:r>
            <a:r>
              <a:rPr lang="en-AU" sz="1400" b="1">
                <a:solidFill>
                  <a:srgbClr val="E8534F"/>
                </a:solidFill>
                <a:latin typeface="Helvetica Neue" panose="02000503000000020004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ADAPT Expert Presentation</a:t>
            </a:r>
            <a:r>
              <a:rPr lang="en-AU" sz="1400">
                <a:solidFill>
                  <a:srgbClr val="000000"/>
                </a:solidFill>
                <a:latin typeface="Helvetica Neue" panose="02000503000000020004"/>
              </a:rPr>
              <a:t>, </a:t>
            </a:r>
            <a:r>
              <a:rPr lang="en-AU" sz="1400">
                <a:latin typeface="Helvetica Nueu"/>
              </a:rPr>
              <a:t>published in September 2022, </a:t>
            </a:r>
            <a:r>
              <a:rPr lang="en-US" sz="1400">
                <a:latin typeface="Helvetica Nueu"/>
              </a:rPr>
              <a:t>reveals the strategies of highly </a:t>
            </a:r>
            <a:r>
              <a:rPr lang="en-US" sz="1400" err="1">
                <a:latin typeface="Helvetica Nueu"/>
              </a:rPr>
              <a:t>modernised</a:t>
            </a:r>
            <a:r>
              <a:rPr lang="en-US" sz="1400">
                <a:latin typeface="Helvetica Nueu"/>
              </a:rPr>
              <a:t> organisations. These organisations are creating value by effectively implementing change. </a:t>
            </a:r>
          </a:p>
          <a:p>
            <a:pPr marL="269875" indent="-269875">
              <a:lnSpc>
                <a:spcPct val="150000"/>
              </a:lnSpc>
              <a:buClr>
                <a:schemeClr val="accent1"/>
              </a:buClr>
              <a:buFont typeface="System Font Regular"/>
              <a:buChar char="→"/>
              <a:defRPr/>
            </a:pPr>
            <a:r>
              <a:rPr lang="en-US" sz="1400">
                <a:latin typeface="Helvetica Nueu"/>
              </a:rPr>
              <a:t>To mature the </a:t>
            </a:r>
            <a:r>
              <a:rPr lang="en-US" sz="1400" err="1">
                <a:latin typeface="Helvetica Nueu"/>
              </a:rPr>
              <a:t>organisation’s</a:t>
            </a:r>
            <a:r>
              <a:rPr lang="en-US" sz="1400">
                <a:latin typeface="Helvetica Nueu"/>
              </a:rPr>
              <a:t> ability to create value through </a:t>
            </a:r>
            <a:r>
              <a:rPr lang="en-US" sz="1400" err="1">
                <a:latin typeface="Helvetica Nueu"/>
              </a:rPr>
              <a:t>modernisation</a:t>
            </a:r>
            <a:r>
              <a:rPr lang="en-US" sz="1400">
                <a:latin typeface="Helvetica Nueu"/>
              </a:rPr>
              <a:t>, CFOs should </a:t>
            </a:r>
            <a:r>
              <a:rPr lang="en-US" sz="1400" err="1">
                <a:latin typeface="Helvetica Nueu"/>
              </a:rPr>
              <a:t>prioritise</a:t>
            </a:r>
            <a:r>
              <a:rPr lang="en-US" sz="1400">
                <a:latin typeface="Helvetica Nueu"/>
              </a:rPr>
              <a:t> funding based on:</a:t>
            </a:r>
            <a:endParaRPr lang="en-AU" sz="1400">
              <a:latin typeface="Helvetica Nueu"/>
            </a:endParaRPr>
          </a:p>
          <a:p>
            <a:pPr marL="800100" lvl="1" indent="-342900">
              <a:lnSpc>
                <a:spcPct val="150000"/>
              </a:lnSpc>
              <a:buClr>
                <a:schemeClr val="accent1"/>
              </a:buClr>
              <a:buFont typeface="+mj-lt"/>
              <a:buAutoNum type="arabicPeriod"/>
              <a:defRPr/>
            </a:pPr>
            <a:r>
              <a:rPr lang="en-AU" sz="1400">
                <a:latin typeface="Helvetica Nueu"/>
              </a:rPr>
              <a:t>The extent of business impact caused by outdated technologies and processes.</a:t>
            </a:r>
          </a:p>
          <a:p>
            <a:pPr marL="800100" lvl="1" indent="-342900">
              <a:lnSpc>
                <a:spcPct val="150000"/>
              </a:lnSpc>
              <a:buClr>
                <a:schemeClr val="accent1"/>
              </a:buClr>
              <a:buFont typeface="+mj-lt"/>
              <a:buAutoNum type="arabicPeriod"/>
              <a:defRPr/>
            </a:pPr>
            <a:r>
              <a:rPr lang="en-AU" sz="1400">
                <a:latin typeface="Helvetica Nueu"/>
              </a:rPr>
              <a:t>Current and predicted effectiveness in capturing value from operations, customers and ecosystems.</a:t>
            </a:r>
          </a:p>
          <a:p>
            <a:pPr marL="800100" lvl="1" indent="-342900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defRPr/>
            </a:pPr>
            <a:r>
              <a:rPr lang="en-AU" sz="1400">
                <a:latin typeface="Helvetica Nueu"/>
              </a:rPr>
              <a:t>The impact of digitisation in ensuring profitability and improving experiences for customers and employees.</a:t>
            </a:r>
          </a:p>
          <a:p>
            <a:pPr marL="269875" indent="-269875">
              <a:lnSpc>
                <a:spcPct val="150000"/>
              </a:lnSpc>
              <a:spcAft>
                <a:spcPts val="1200"/>
              </a:spcAft>
              <a:buClr>
                <a:schemeClr val="accent1"/>
              </a:buClr>
              <a:buFont typeface="System Font Regular"/>
              <a:buChar char="→"/>
              <a:defRPr/>
            </a:pPr>
            <a:r>
              <a:rPr lang="en-AU" sz="1400">
                <a:latin typeface="Helvetica Nueu"/>
              </a:rPr>
              <a:t>We explore the metrics that will matter in an</a:t>
            </a:r>
            <a:r>
              <a:rPr lang="en-AU" sz="1400" b="1">
                <a:solidFill>
                  <a:srgbClr val="E8534F"/>
                </a:solidFill>
                <a:latin typeface="Helvetica Nueu"/>
              </a:rPr>
              <a:t> </a:t>
            </a:r>
            <a:r>
              <a:rPr lang="en-AU" sz="1400" b="1">
                <a:solidFill>
                  <a:srgbClr val="E8534F"/>
                </a:solidFill>
                <a:latin typeface="Helvetica Nue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ADAPT Best Practices</a:t>
            </a:r>
            <a:r>
              <a:rPr lang="en-AU" sz="1400">
                <a:latin typeface="Helvetica Nueu"/>
              </a:rPr>
              <a:t> report, published in June 2021.</a:t>
            </a:r>
          </a:p>
        </p:txBody>
      </p:sp>
    </p:spTree>
    <p:extLst>
      <p:ext uri="{BB962C8B-B14F-4D97-AF65-F5344CB8AC3E}">
        <p14:creationId xmlns:p14="http://schemas.microsoft.com/office/powerpoint/2010/main" val="26244889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89AA224-B3D6-454F-BA67-157502803D6E}"/>
              </a:ext>
            </a:extLst>
          </p:cNvPr>
          <p:cNvSpPr/>
          <p:nvPr/>
        </p:nvSpPr>
        <p:spPr>
          <a:xfrm>
            <a:off x="700393" y="2586390"/>
            <a:ext cx="8905723" cy="132343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n-AU" sz="4000" b="1">
                <a:solidFill>
                  <a:schemeClr val="bg1"/>
                </a:solidFill>
                <a:latin typeface="Helvetica"/>
                <a:cs typeface="Helvetica"/>
              </a:rPr>
              <a:t>CFO Investment</a:t>
            </a:r>
            <a:br>
              <a:rPr lang="en-AU" sz="4000" b="1">
                <a:solidFill>
                  <a:schemeClr val="bg1"/>
                </a:solidFill>
                <a:latin typeface="Helvetica"/>
                <a:cs typeface="Helvetica"/>
              </a:rPr>
            </a:br>
            <a:r>
              <a:rPr lang="en-AU" sz="4000" b="1">
                <a:solidFill>
                  <a:schemeClr val="bg1"/>
                </a:solidFill>
                <a:latin typeface="Helvetica"/>
                <a:cs typeface="Helvetica"/>
              </a:rPr>
              <a:t>Priorities for 2023</a:t>
            </a: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278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315EB784-3F6E-6442-967A-FF23F0830091}"/>
              </a:ext>
            </a:extLst>
          </p:cNvPr>
          <p:cNvSpPr/>
          <p:nvPr/>
        </p:nvSpPr>
        <p:spPr>
          <a:xfrm>
            <a:off x="233209" y="149927"/>
            <a:ext cx="10072326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n-US" sz="2400" b="1" spc="-50">
                <a:solidFill>
                  <a:srgbClr val="000000"/>
                </a:solidFill>
                <a:latin typeface="Helvetica-Bold"/>
              </a:rPr>
              <a:t>Top 10 Investment Priorities for 2023</a:t>
            </a:r>
            <a:endParaRPr lang="en-US" sz="2400" b="1" spc="-50">
              <a:solidFill>
                <a:srgbClr val="000000"/>
              </a:solidFill>
              <a:latin typeface="Helvetica-Bold"/>
              <a:rtl val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C651C98-F804-224E-8953-31D059A74242}"/>
              </a:ext>
            </a:extLst>
          </p:cNvPr>
          <p:cNvSpPr txBox="1"/>
          <p:nvPr/>
        </p:nvSpPr>
        <p:spPr>
          <a:xfrm>
            <a:off x="3072374" y="6523572"/>
            <a:ext cx="89680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en-US" sz="1100" i="1">
                <a:solidFill>
                  <a:srgbClr val="FFFFFF">
                    <a:lumMod val="50000"/>
                  </a:srgb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Source: ADAPT CFO Survey November 2022: 82 CFOs and Heads of Finance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C412B22-AA3D-CAD1-3024-46519FDCF2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877" y="935520"/>
            <a:ext cx="11510246" cy="4986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766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7F4CB8D-C204-47F8-A3E6-F657D751BDE9}"/>
              </a:ext>
            </a:extLst>
          </p:cNvPr>
          <p:cNvSpPr/>
          <p:nvPr/>
        </p:nvSpPr>
        <p:spPr>
          <a:xfrm flipV="1">
            <a:off x="0" y="1"/>
            <a:ext cx="12192000" cy="136634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2A477B-AB79-43D4-8098-86DE2855444C}"/>
              </a:ext>
            </a:extLst>
          </p:cNvPr>
          <p:cNvSpPr/>
          <p:nvPr/>
        </p:nvSpPr>
        <p:spPr>
          <a:xfrm>
            <a:off x="228357" y="306194"/>
            <a:ext cx="5229317" cy="467051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pPr defTabSz="115610">
              <a:lnSpc>
                <a:spcPct val="110000"/>
              </a:lnSpc>
              <a:defRPr/>
            </a:pPr>
            <a:r>
              <a:rPr lang="en-US" sz="2400" b="1">
                <a:solidFill>
                  <a:schemeClr val="bg1"/>
                </a:solidFill>
                <a:latin typeface="Helvetica"/>
                <a:ea typeface="Calibri" panose="020F0502020204030204" pitchFamily="34" charset="0"/>
                <a:cs typeface="Helvetica"/>
              </a:rPr>
              <a:t>CFO Investment Priorities for 2023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FD9350E-1712-452C-AC05-2517FCC7F73F}"/>
              </a:ext>
            </a:extLst>
          </p:cNvPr>
          <p:cNvSpPr txBox="1"/>
          <p:nvPr/>
        </p:nvSpPr>
        <p:spPr>
          <a:xfrm>
            <a:off x="333045" y="698288"/>
            <a:ext cx="2158107" cy="42613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cap="none" spc="30" normalizeH="0" noProof="0">
                <a:ln>
                  <a:noFill/>
                </a:ln>
                <a:solidFill>
                  <a:srgbClr val="FF505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Analyst Commentary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A4DCB1-7AC0-4836-9958-0FC28CE34007}"/>
              </a:ext>
            </a:extLst>
          </p:cNvPr>
          <p:cNvSpPr txBox="1"/>
          <p:nvPr/>
        </p:nvSpPr>
        <p:spPr>
          <a:xfrm>
            <a:off x="150724" y="1536919"/>
            <a:ext cx="5727560" cy="505375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69875" indent="-269875">
              <a:lnSpc>
                <a:spcPct val="150000"/>
              </a:lnSpc>
              <a:spcAft>
                <a:spcPts val="1200"/>
              </a:spcAft>
              <a:buClr>
                <a:schemeClr val="accent1"/>
              </a:buClr>
              <a:buFont typeface="System Font Regular"/>
              <a:buChar char="→"/>
              <a:defRPr/>
            </a:pPr>
            <a:r>
              <a:rPr lang="en-US" sz="1400" b="1">
                <a:solidFill>
                  <a:srgbClr val="000000"/>
                </a:solidFill>
                <a:latin typeface="Helvetica Neue" panose="02000503000000020004"/>
              </a:rPr>
              <a:t>Six of the top ten investment priorities for CFOs over the next 12 months are data-centric initiatives reinforcing the high focus on being a data-driven </a:t>
            </a:r>
            <a:r>
              <a:rPr lang="en-US" sz="1400" b="1" err="1">
                <a:solidFill>
                  <a:srgbClr val="000000"/>
                </a:solidFill>
                <a:latin typeface="Helvetica Neue" panose="02000503000000020004"/>
              </a:rPr>
              <a:t>organisation</a:t>
            </a:r>
            <a:r>
              <a:rPr lang="en-US" sz="1400" b="1">
                <a:solidFill>
                  <a:srgbClr val="000000"/>
                </a:solidFill>
                <a:latin typeface="Helvetica Neue" panose="02000503000000020004"/>
              </a:rPr>
              <a:t>. </a:t>
            </a:r>
            <a:r>
              <a:rPr lang="en-US" sz="1400">
                <a:solidFill>
                  <a:srgbClr val="000000"/>
                </a:solidFill>
                <a:latin typeface="Helvetica Neue" panose="02000503000000020004"/>
              </a:rPr>
              <a:t>Many of the data priorities listed are the same as the investment highlights by Chief Digital Officers (CDOs) in an </a:t>
            </a:r>
            <a:r>
              <a:rPr lang="en-US" sz="1400" b="1">
                <a:solidFill>
                  <a:srgbClr val="E8534F"/>
                </a:solidFill>
                <a:latin typeface="Helvetica Neue" panose="02000503000000020004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ADAPT Persona Mapping</a:t>
            </a:r>
            <a:r>
              <a:rPr lang="en-US" sz="1400" b="1">
                <a:solidFill>
                  <a:srgbClr val="E8534F"/>
                </a:solidFill>
                <a:latin typeface="Helvetica Neue" panose="02000503000000020004"/>
              </a:rPr>
              <a:t> </a:t>
            </a:r>
            <a:r>
              <a:rPr lang="en-US" sz="1400">
                <a:solidFill>
                  <a:srgbClr val="000000"/>
                </a:solidFill>
                <a:latin typeface="Helvetica Neue" panose="02000503000000020004"/>
              </a:rPr>
              <a:t>report, published in July 2022. </a:t>
            </a:r>
          </a:p>
          <a:p>
            <a:pPr marL="269875" indent="-269875">
              <a:lnSpc>
                <a:spcPct val="150000"/>
              </a:lnSpc>
              <a:buClr>
                <a:schemeClr val="accent1"/>
              </a:buClr>
              <a:buFont typeface="System Font Regular"/>
              <a:buChar char="→"/>
              <a:defRPr/>
            </a:pPr>
            <a:r>
              <a:rPr lang="en-US" sz="1400">
                <a:solidFill>
                  <a:srgbClr val="000000"/>
                </a:solidFill>
                <a:latin typeface="Helvetica Neue" panose="02000503000000020004"/>
              </a:rPr>
              <a:t>This raises two high-value alignment opportunities for CFOs and CDO</a:t>
            </a:r>
            <a:r>
              <a:rPr lang="en-AU" sz="1400">
                <a:solidFill>
                  <a:srgbClr val="000000"/>
                </a:solidFill>
                <a:latin typeface="Helvetica Neue" panose="02000503000000020004"/>
              </a:rPr>
              <a:t>s to collaborate on the following:</a:t>
            </a:r>
          </a:p>
          <a:p>
            <a:pPr marL="800100" lvl="1" indent="-342900">
              <a:lnSpc>
                <a:spcPct val="150000"/>
              </a:lnSpc>
              <a:buClr>
                <a:schemeClr val="accent1"/>
              </a:buClr>
              <a:buFont typeface="+mj-lt"/>
              <a:buAutoNum type="arabicPeriod"/>
              <a:defRPr/>
            </a:pPr>
            <a:r>
              <a:rPr lang="en-AU" sz="1400">
                <a:solidFill>
                  <a:srgbClr val="000000"/>
                </a:solidFill>
                <a:latin typeface="Helvetica Neue" panose="02000503000000020004"/>
              </a:rPr>
              <a:t>Digital transformation in the financial department whereby the CDO consults the CFO on initiatives to streamline financial operations. </a:t>
            </a:r>
          </a:p>
          <a:p>
            <a:pPr marL="800100" lvl="1" indent="-342900">
              <a:lnSpc>
                <a:spcPct val="150000"/>
              </a:lnSpc>
              <a:buClr>
                <a:schemeClr val="accent1"/>
              </a:buClr>
              <a:buFont typeface="+mj-lt"/>
              <a:buAutoNum type="arabicPeriod"/>
              <a:defRPr/>
            </a:pPr>
            <a:r>
              <a:rPr lang="en-AU" sz="1400">
                <a:solidFill>
                  <a:srgbClr val="000000"/>
                </a:solidFill>
                <a:latin typeface="Helvetica Neue" panose="02000503000000020004"/>
              </a:rPr>
              <a:t>CFOs recognise the need for data transformation as a broader organisational problem. The CFO can collaborate with digital teams to provide strategic financing advice for building a unified data strategy.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759A94A-9471-49F7-9BB0-5CFBDAACB080}"/>
              </a:ext>
            </a:extLst>
          </p:cNvPr>
          <p:cNvCxnSpPr>
            <a:cxnSpLocks/>
          </p:cNvCxnSpPr>
          <p:nvPr/>
        </p:nvCxnSpPr>
        <p:spPr>
          <a:xfrm flipH="1" flipV="1">
            <a:off x="5953503" y="1531330"/>
            <a:ext cx="19078" cy="5008865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5313129F-59E7-4844-9EFF-12BD1C1500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498" y="378947"/>
            <a:ext cx="1163644" cy="28299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7559397-E16D-45A2-81FF-A97CFF2F1555}"/>
              </a:ext>
            </a:extLst>
          </p:cNvPr>
          <p:cNvSpPr txBox="1"/>
          <p:nvPr/>
        </p:nvSpPr>
        <p:spPr>
          <a:xfrm>
            <a:off x="6047800" y="1531330"/>
            <a:ext cx="5974108" cy="52076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69875" indent="-269875">
              <a:lnSpc>
                <a:spcPct val="150000"/>
              </a:lnSpc>
              <a:spcAft>
                <a:spcPts val="1200"/>
              </a:spcAft>
              <a:buClr>
                <a:schemeClr val="accent1"/>
              </a:buClr>
              <a:buFont typeface="System Font Regular"/>
              <a:buChar char="→"/>
              <a:defRPr/>
            </a:pPr>
            <a:r>
              <a:rPr lang="en-AU" sz="1400" b="1">
                <a:solidFill>
                  <a:srgbClr val="000000"/>
                </a:solidFill>
                <a:latin typeface="Helvetica Neue" panose="02000503000000020004"/>
                <a:cs typeface="Helvetica" panose="020B0604020202020204" pitchFamily="34" charset="0"/>
              </a:rPr>
              <a:t>Talent management, training and automation address the top 2 business priorities of attracting the best talent and improving operational effectiveness. </a:t>
            </a:r>
            <a:r>
              <a:rPr lang="en-US" sz="1400">
                <a:solidFill>
                  <a:srgbClr val="000000"/>
                </a:solidFill>
                <a:latin typeface="Helvetica Neue" panose="02000503000000020004"/>
                <a:cs typeface="Helvetica" panose="020B0604020202020204" pitchFamily="34" charset="0"/>
              </a:rPr>
              <a:t>Providing employees with the necessary skills for their careers as well as introducing automation to make work more interesting are ways to improve employee retention. </a:t>
            </a:r>
            <a:endParaRPr lang="en-US" sz="1400" b="1">
              <a:solidFill>
                <a:srgbClr val="000000"/>
              </a:solidFill>
              <a:latin typeface="Helvetica Neue" panose="02000503000000020004"/>
              <a:cs typeface="Helvetica" panose="020B0604020202020204" pitchFamily="34" charset="0"/>
            </a:endParaRPr>
          </a:p>
          <a:p>
            <a:pPr marL="269875" indent="-269875">
              <a:lnSpc>
                <a:spcPct val="150000"/>
              </a:lnSpc>
              <a:spcAft>
                <a:spcPts val="1200"/>
              </a:spcAft>
              <a:buClr>
                <a:schemeClr val="accent1"/>
              </a:buClr>
              <a:buFont typeface="System Font Regular"/>
              <a:buChar char="→"/>
              <a:defRPr/>
            </a:pPr>
            <a:r>
              <a:rPr lang="en-AU" sz="1400">
                <a:solidFill>
                  <a:srgbClr val="000000"/>
                </a:solidFill>
                <a:latin typeface="Helvetica Neue" panose="02000503000000020004"/>
                <a:cs typeface="Helvetica"/>
              </a:rPr>
              <a:t>An </a:t>
            </a:r>
            <a:r>
              <a:rPr lang="en-AU" sz="1400" b="1">
                <a:solidFill>
                  <a:srgbClr val="E8534F"/>
                </a:solidFill>
                <a:latin typeface="Helvetica Neue" panose="02000503000000020004"/>
                <a:cs typeface="Helvetica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ADAPT Market Trends</a:t>
            </a:r>
            <a:r>
              <a:rPr lang="en-AU" sz="1400" b="1">
                <a:solidFill>
                  <a:srgbClr val="E8534F"/>
                </a:solidFill>
                <a:latin typeface="Helvetica Neue" panose="02000503000000020004"/>
                <a:cs typeface="Helvetica"/>
              </a:rPr>
              <a:t> </a:t>
            </a:r>
            <a:r>
              <a:rPr lang="en-AU" sz="1400">
                <a:solidFill>
                  <a:srgbClr val="000000"/>
                </a:solidFill>
                <a:latin typeface="Helvetica Neue" panose="02000503000000020004"/>
                <a:cs typeface="Helvetica"/>
              </a:rPr>
              <a:t>report, published in August 2022, discusses three areas to invest in to improve the connected </a:t>
            </a:r>
            <a:r>
              <a:rPr lang="en-AU" sz="1400">
                <a:latin typeface="Helvetica Nueu"/>
              </a:rPr>
              <a:t>workplace. </a:t>
            </a:r>
            <a:r>
              <a:rPr lang="en-US" sz="1400">
                <a:latin typeface="Helvetica Nueu"/>
              </a:rPr>
              <a:t>Organisations are affected by talent shortages beyond the finance department. These recruitment, onboarding, training, and staffing of projects challenges also affect the CFO.</a:t>
            </a:r>
          </a:p>
          <a:p>
            <a:pPr marL="269875" indent="-269875">
              <a:lnSpc>
                <a:spcPct val="150000"/>
              </a:lnSpc>
              <a:buClr>
                <a:schemeClr val="accent1"/>
              </a:buClr>
              <a:buFont typeface="System Font Regular"/>
              <a:buChar char="→"/>
              <a:defRPr/>
            </a:pPr>
            <a:r>
              <a:rPr lang="en-US" sz="1400">
                <a:latin typeface="Helvetica Nueu"/>
              </a:rPr>
              <a:t>To address these issues, CFOs can invest in digital technologies to:</a:t>
            </a:r>
          </a:p>
          <a:p>
            <a:pPr marL="742950" lvl="1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en-US" sz="1400">
                <a:latin typeface="Helvetica Nueu"/>
              </a:rPr>
              <a:t>Keep the business operating despite talent constraints</a:t>
            </a:r>
            <a:r>
              <a:rPr lang="en-AU" sz="1400">
                <a:latin typeface="Helvetica Nueu"/>
              </a:rPr>
              <a:t>.</a:t>
            </a:r>
          </a:p>
          <a:p>
            <a:pPr marL="742950" lvl="1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en-AU" sz="1400">
                <a:latin typeface="Helvetica Nueu"/>
              </a:rPr>
              <a:t>Help employees invest their time and energy in engaging work that connects directly business value creation.</a:t>
            </a:r>
          </a:p>
          <a:p>
            <a:pPr marL="742950" lvl="1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en-AU" sz="1400">
                <a:latin typeface="Helvetica Nueu"/>
              </a:rPr>
              <a:t>Harness these benefits to ensure talent retention.</a:t>
            </a:r>
            <a:endParaRPr lang="en-AU" sz="1400">
              <a:solidFill>
                <a:srgbClr val="000000"/>
              </a:solidFill>
              <a:latin typeface="Helvetica Nueu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0761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2DDF0645-2697-504D-A1E3-A34A8EE6EC2F}"/>
              </a:ext>
            </a:extLst>
          </p:cNvPr>
          <p:cNvSpPr/>
          <p:nvPr/>
        </p:nvSpPr>
        <p:spPr>
          <a:xfrm>
            <a:off x="-3568" y="0"/>
            <a:ext cx="12191990" cy="1590478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>
            <a:noFill/>
          </a:ln>
          <a:effectLst>
            <a:outerShdw blurRad="317500" dist="38100" dir="5400000" sx="104000" sy="104000" algn="t" rotWithShape="0">
              <a:prstClr val="black">
                <a:alpha val="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7164413-0512-B247-BD49-514142A4DC7F}"/>
              </a:ext>
            </a:extLst>
          </p:cNvPr>
          <p:cNvSpPr/>
          <p:nvPr/>
        </p:nvSpPr>
        <p:spPr>
          <a:xfrm>
            <a:off x="2158004" y="326205"/>
            <a:ext cx="7868847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Additional resources you can access</a:t>
            </a:r>
            <a:endParaRPr kumimoji="0" lang="en-US" sz="2400" b="0" i="0" u="none" strike="noStrike" kern="1200" cap="none" spc="0" normalizeH="0" baseline="3000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Light" panose="020B0403020202020204" pitchFamily="34" charset="0"/>
              <a:ea typeface="+mn-ea"/>
              <a:cs typeface="Helvetic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19269A-C347-624C-8270-B94FAD6AE58A}"/>
              </a:ext>
            </a:extLst>
          </p:cNvPr>
          <p:cNvSpPr txBox="1"/>
          <p:nvPr/>
        </p:nvSpPr>
        <p:spPr>
          <a:xfrm>
            <a:off x="8871548" y="1883395"/>
            <a:ext cx="2034186" cy="545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Live Access to ADAPT Analysts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E1A860-B29E-CB4C-A319-68EB9BBABFB9}"/>
              </a:ext>
            </a:extLst>
          </p:cNvPr>
          <p:cNvSpPr txBox="1"/>
          <p:nvPr/>
        </p:nvSpPr>
        <p:spPr>
          <a:xfrm>
            <a:off x="8871548" y="2397373"/>
            <a:ext cx="2882005" cy="56117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9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Helvetica Nueu"/>
              </a:rPr>
              <a:t>Through live ADAPT analyst market briefings and Q&amp;A sessions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0E91F5-6E3E-E841-BDBB-DA74ED00DB67}"/>
              </a:ext>
            </a:extLst>
          </p:cNvPr>
          <p:cNvSpPr txBox="1"/>
          <p:nvPr/>
        </p:nvSpPr>
        <p:spPr>
          <a:xfrm>
            <a:off x="8871548" y="3524859"/>
            <a:ext cx="1818861" cy="545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Bespoke Analysis of ADAPT Data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37CF24-11B0-7840-B976-70A2BDE4A6BF}"/>
              </a:ext>
            </a:extLst>
          </p:cNvPr>
          <p:cNvSpPr txBox="1"/>
          <p:nvPr/>
        </p:nvSpPr>
        <p:spPr>
          <a:xfrm>
            <a:off x="8871548" y="4026813"/>
            <a:ext cx="2600485" cy="56117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9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Helvetica Nueu"/>
              </a:rPr>
              <a:t>Receive custom cuts and analysis of ADAPT proprietary data.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FE2F13-67AA-2944-B110-E4C39E1D156A}"/>
              </a:ext>
            </a:extLst>
          </p:cNvPr>
          <p:cNvSpPr txBox="1"/>
          <p:nvPr/>
        </p:nvSpPr>
        <p:spPr>
          <a:xfrm>
            <a:off x="8871548" y="5147892"/>
            <a:ext cx="1644051" cy="545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Dedicated Analyst Briefing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BBF4F32-954D-2D4E-A2B1-3633549A2683}"/>
              </a:ext>
            </a:extLst>
          </p:cNvPr>
          <p:cNvSpPr txBox="1"/>
          <p:nvPr/>
        </p:nvSpPr>
        <p:spPr>
          <a:xfrm>
            <a:off x="8871548" y="5643377"/>
            <a:ext cx="2600485" cy="8119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9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Helvetica Nueu"/>
              </a:rPr>
              <a:t>Leverage a dedicated briefing with an ADAPT analyst to help validate your strategies.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9C3373-84D7-5D46-B06E-1BFC8178CD80}"/>
              </a:ext>
            </a:extLst>
          </p:cNvPr>
          <p:cNvSpPr txBox="1"/>
          <p:nvPr/>
        </p:nvSpPr>
        <p:spPr>
          <a:xfrm>
            <a:off x="4773507" y="1883395"/>
            <a:ext cx="2637838" cy="315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Market Trend Reports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A010F8-5344-EA42-A6F0-D3BFF060F5CF}"/>
              </a:ext>
            </a:extLst>
          </p:cNvPr>
          <p:cNvSpPr txBox="1"/>
          <p:nvPr/>
        </p:nvSpPr>
        <p:spPr>
          <a:xfrm>
            <a:off x="4773507" y="2146598"/>
            <a:ext cx="2876707" cy="8119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9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Helvetica Nueu"/>
              </a:rPr>
              <a:t>Access a library of fact-based actionable insights, deep dives</a:t>
            </a:r>
            <a:br>
              <a:rPr kumimoji="0" lang="en-A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Helvetica Nueu"/>
              </a:rPr>
            </a:br>
            <a:r>
              <a:rPr kumimoji="0" lang="en-A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Helvetica Nueu"/>
              </a:rPr>
              <a:t>on ANZ business &amp; IT trends.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25A96B2-EB3C-4B4C-9499-2217210AC5AF}"/>
              </a:ext>
            </a:extLst>
          </p:cNvPr>
          <p:cNvSpPr txBox="1"/>
          <p:nvPr/>
        </p:nvSpPr>
        <p:spPr>
          <a:xfrm>
            <a:off x="866566" y="5147892"/>
            <a:ext cx="2492843" cy="545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Premier Executive Community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4BCC59C-C5F0-AE46-9679-1F0FCC978183}"/>
              </a:ext>
            </a:extLst>
          </p:cNvPr>
          <p:cNvSpPr txBox="1"/>
          <p:nvPr/>
        </p:nvSpPr>
        <p:spPr>
          <a:xfrm>
            <a:off x="866566" y="5643377"/>
            <a:ext cx="3006933" cy="80483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>
              <a:lnSpc>
                <a:spcPts val="1940"/>
              </a:lnSpc>
              <a:defRPr/>
            </a:pPr>
            <a:r>
              <a:rPr lang="en-AU" sz="1200">
                <a:solidFill>
                  <a:prstClr val="black">
                    <a:lumMod val="65000"/>
                    <a:lumOff val="35000"/>
                  </a:prstClr>
                </a:solidFill>
                <a:latin typeface="Helvetica Nueu"/>
              </a:rPr>
              <a:t>Unlock access to our exclusive network of Australia’s leading technology and business executives.</a:t>
            </a:r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Helvetica Nueu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2C65CDA-F303-7047-8D97-F9051F2A84FE}"/>
              </a:ext>
            </a:extLst>
          </p:cNvPr>
          <p:cNvSpPr txBox="1"/>
          <p:nvPr/>
        </p:nvSpPr>
        <p:spPr>
          <a:xfrm>
            <a:off x="4773507" y="5147892"/>
            <a:ext cx="2632538" cy="545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Dedicated Account Manager &amp; Impact Assessments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A533405-59A7-5D43-8C6A-12A80D72C161}"/>
              </a:ext>
            </a:extLst>
          </p:cNvPr>
          <p:cNvSpPr txBox="1"/>
          <p:nvPr/>
        </p:nvSpPr>
        <p:spPr>
          <a:xfrm>
            <a:off x="4773507" y="5643377"/>
            <a:ext cx="2876705" cy="8119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9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Helvetica Nueu"/>
              </a:rPr>
              <a:t>Your Account Manager will ensure you and your team are getting the most out of your subscription.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6547342-32F7-F146-876F-B7DB7F111616}"/>
              </a:ext>
            </a:extLst>
          </p:cNvPr>
          <p:cNvSpPr txBox="1"/>
          <p:nvPr/>
        </p:nvSpPr>
        <p:spPr>
          <a:xfrm>
            <a:off x="866566" y="1883395"/>
            <a:ext cx="2217063" cy="545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Community Case Studies &amp; Interviews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CCE5EFF-C821-9C48-B27E-AF695CEC8CB7}"/>
              </a:ext>
            </a:extLst>
          </p:cNvPr>
          <p:cNvSpPr txBox="1"/>
          <p:nvPr/>
        </p:nvSpPr>
        <p:spPr>
          <a:xfrm>
            <a:off x="866566" y="2397373"/>
            <a:ext cx="3006933" cy="56117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9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Helvetica Nueu"/>
              </a:rPr>
              <a:t>Case studies detailing the successes and challenges of projects and initiatives.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68D8ED3-0F54-2749-A845-B0D8E172EB9C}"/>
              </a:ext>
            </a:extLst>
          </p:cNvPr>
          <p:cNvSpPr txBox="1"/>
          <p:nvPr/>
        </p:nvSpPr>
        <p:spPr>
          <a:xfrm>
            <a:off x="866566" y="3524859"/>
            <a:ext cx="1676530" cy="545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Downloadable Data &amp; Insights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67AE274-2720-E042-96BC-0F56DB3E62D0}"/>
              </a:ext>
            </a:extLst>
          </p:cNvPr>
          <p:cNvSpPr txBox="1"/>
          <p:nvPr/>
        </p:nvSpPr>
        <p:spPr>
          <a:xfrm>
            <a:off x="866566" y="4026813"/>
            <a:ext cx="3260932" cy="56117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9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Helvetica Nueu"/>
              </a:rPr>
              <a:t>Elevate your business cases with downloadable market and industry data.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7EF6220-26E5-7649-8A88-B38953C23181}"/>
              </a:ext>
            </a:extLst>
          </p:cNvPr>
          <p:cNvSpPr txBox="1"/>
          <p:nvPr/>
        </p:nvSpPr>
        <p:spPr>
          <a:xfrm>
            <a:off x="4773507" y="3524859"/>
            <a:ext cx="1818861" cy="545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Industry Expert Presentations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4AF1C2F-E1B9-5E4A-A1C5-0E665C987693}"/>
              </a:ext>
            </a:extLst>
          </p:cNvPr>
          <p:cNvSpPr txBox="1"/>
          <p:nvPr/>
        </p:nvSpPr>
        <p:spPr>
          <a:xfrm>
            <a:off x="4773507" y="4026813"/>
            <a:ext cx="3260932" cy="56117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9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Helvetica Nueu"/>
              </a:rPr>
              <a:t>Watch keynotes or read distilled 1-page executive summaries from our Edge Events.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82DD75-8078-454F-9481-70F7AD2B3B9A}"/>
              </a:ext>
            </a:extLst>
          </p:cNvPr>
          <p:cNvSpPr txBox="1"/>
          <p:nvPr/>
        </p:nvSpPr>
        <p:spPr>
          <a:xfrm>
            <a:off x="9167122" y="6577606"/>
            <a:ext cx="29738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900" b="0" i="1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</a:rPr>
              <a:t>*Inclusions may vary depending on subscription level.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031D1C5-2B58-3D4F-8DA6-B343D1E65235}"/>
              </a:ext>
            </a:extLst>
          </p:cNvPr>
          <p:cNvGrpSpPr>
            <a:grpSpLocks noChangeAspect="1"/>
          </p:cNvGrpSpPr>
          <p:nvPr/>
        </p:nvGrpSpPr>
        <p:grpSpPr>
          <a:xfrm>
            <a:off x="656731" y="1947101"/>
            <a:ext cx="180000" cy="180000"/>
            <a:chOff x="987132" y="2833781"/>
            <a:chExt cx="268234" cy="268234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4928494F-B017-E144-94D2-F94E25BDBACF}"/>
                </a:ext>
              </a:extLst>
            </p:cNvPr>
            <p:cNvSpPr/>
            <p:nvPr/>
          </p:nvSpPr>
          <p:spPr>
            <a:xfrm>
              <a:off x="987132" y="2833781"/>
              <a:ext cx="268234" cy="268234"/>
            </a:xfrm>
            <a:prstGeom prst="ellipse">
              <a:avLst/>
            </a:prstGeom>
            <a:solidFill>
              <a:srgbClr val="E753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33" name="Graphic 32" descr="Tick with solid fill">
              <a:extLst>
                <a:ext uri="{FF2B5EF4-FFF2-40B4-BE49-F238E27FC236}">
                  <a16:creationId xmlns:a16="http://schemas.microsoft.com/office/drawing/2014/main" id="{5C28816B-385F-1C47-BBB3-EF964CDA1D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55060" y="2901709"/>
              <a:ext cx="135285" cy="135285"/>
            </a:xfrm>
            <a:prstGeom prst="rect">
              <a:avLst/>
            </a:prstGeom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E102436-F8B3-9648-A597-64D57A043EE8}"/>
              </a:ext>
            </a:extLst>
          </p:cNvPr>
          <p:cNvGrpSpPr>
            <a:grpSpLocks noChangeAspect="1"/>
          </p:cNvGrpSpPr>
          <p:nvPr/>
        </p:nvGrpSpPr>
        <p:grpSpPr>
          <a:xfrm>
            <a:off x="656731" y="3595668"/>
            <a:ext cx="180000" cy="180000"/>
            <a:chOff x="987132" y="2833781"/>
            <a:chExt cx="268234" cy="268234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727076E8-D70F-0D43-9A25-3177355DF09C}"/>
                </a:ext>
              </a:extLst>
            </p:cNvPr>
            <p:cNvSpPr/>
            <p:nvPr/>
          </p:nvSpPr>
          <p:spPr>
            <a:xfrm>
              <a:off x="987132" y="2833781"/>
              <a:ext cx="268234" cy="268234"/>
            </a:xfrm>
            <a:prstGeom prst="ellipse">
              <a:avLst/>
            </a:prstGeom>
            <a:solidFill>
              <a:srgbClr val="E753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37" name="Graphic 36" descr="Tick with solid fill">
              <a:extLst>
                <a:ext uri="{FF2B5EF4-FFF2-40B4-BE49-F238E27FC236}">
                  <a16:creationId xmlns:a16="http://schemas.microsoft.com/office/drawing/2014/main" id="{34547F8E-FD38-0242-B3E1-38FC6C7B5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55060" y="2901709"/>
              <a:ext cx="135285" cy="135285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E097A8D-1652-534E-B1B1-6C8EC673E72D}"/>
              </a:ext>
            </a:extLst>
          </p:cNvPr>
          <p:cNvGrpSpPr>
            <a:grpSpLocks noChangeAspect="1"/>
          </p:cNvGrpSpPr>
          <p:nvPr/>
        </p:nvGrpSpPr>
        <p:grpSpPr>
          <a:xfrm>
            <a:off x="656731" y="5205094"/>
            <a:ext cx="180000" cy="180000"/>
            <a:chOff x="987132" y="2833781"/>
            <a:chExt cx="268234" cy="268234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EE4AFFCA-7FAE-1743-A40E-CB1540887FA2}"/>
                </a:ext>
              </a:extLst>
            </p:cNvPr>
            <p:cNvSpPr/>
            <p:nvPr/>
          </p:nvSpPr>
          <p:spPr>
            <a:xfrm>
              <a:off x="987132" y="2833781"/>
              <a:ext cx="268234" cy="268234"/>
            </a:xfrm>
            <a:prstGeom prst="ellipse">
              <a:avLst/>
            </a:prstGeom>
            <a:solidFill>
              <a:srgbClr val="E753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40" name="Graphic 39" descr="Tick with solid fill">
              <a:extLst>
                <a:ext uri="{FF2B5EF4-FFF2-40B4-BE49-F238E27FC236}">
                  <a16:creationId xmlns:a16="http://schemas.microsoft.com/office/drawing/2014/main" id="{C8C88435-0FFA-6A4C-9366-90DB59506D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55060" y="2901709"/>
              <a:ext cx="135285" cy="135285"/>
            </a:xfrm>
            <a:prstGeom prst="rect">
              <a:avLst/>
            </a:prstGeom>
          </p:spPr>
        </p:pic>
      </p:grp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94C184A-4400-2B49-9914-27729927E04C}"/>
              </a:ext>
            </a:extLst>
          </p:cNvPr>
          <p:cNvCxnSpPr>
            <a:cxnSpLocks/>
          </p:cNvCxnSpPr>
          <p:nvPr/>
        </p:nvCxnSpPr>
        <p:spPr>
          <a:xfrm flipH="1">
            <a:off x="0" y="3269202"/>
            <a:ext cx="12192000" cy="0"/>
          </a:xfrm>
          <a:prstGeom prst="line">
            <a:avLst/>
          </a:prstGeom>
          <a:ln w="635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EC05308-0A69-774D-8819-2962A35D1B68}"/>
              </a:ext>
            </a:extLst>
          </p:cNvPr>
          <p:cNvCxnSpPr>
            <a:cxnSpLocks/>
          </p:cNvCxnSpPr>
          <p:nvPr/>
        </p:nvCxnSpPr>
        <p:spPr>
          <a:xfrm flipH="1">
            <a:off x="0" y="4861118"/>
            <a:ext cx="12192000" cy="0"/>
          </a:xfrm>
          <a:prstGeom prst="line">
            <a:avLst/>
          </a:prstGeom>
          <a:ln w="635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17B8249-EE0F-6C4E-B255-E0C9888A4B6D}"/>
              </a:ext>
            </a:extLst>
          </p:cNvPr>
          <p:cNvGrpSpPr>
            <a:grpSpLocks noChangeAspect="1"/>
          </p:cNvGrpSpPr>
          <p:nvPr/>
        </p:nvGrpSpPr>
        <p:grpSpPr>
          <a:xfrm>
            <a:off x="4567649" y="1947101"/>
            <a:ext cx="180000" cy="180000"/>
            <a:chOff x="987132" y="2833781"/>
            <a:chExt cx="268234" cy="268234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3C8E7F92-49CD-7641-BEAC-C30B57C0DA84}"/>
                </a:ext>
              </a:extLst>
            </p:cNvPr>
            <p:cNvSpPr/>
            <p:nvPr/>
          </p:nvSpPr>
          <p:spPr>
            <a:xfrm>
              <a:off x="987132" y="2833781"/>
              <a:ext cx="268234" cy="268234"/>
            </a:xfrm>
            <a:prstGeom prst="ellipse">
              <a:avLst/>
            </a:prstGeom>
            <a:solidFill>
              <a:srgbClr val="E753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46" name="Graphic 45" descr="Tick with solid fill">
              <a:extLst>
                <a:ext uri="{FF2B5EF4-FFF2-40B4-BE49-F238E27FC236}">
                  <a16:creationId xmlns:a16="http://schemas.microsoft.com/office/drawing/2014/main" id="{9AB95E29-A672-4E46-BF03-C6F1336B4F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55060" y="2901709"/>
              <a:ext cx="135285" cy="135285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95FC9FCF-66AD-CC4A-AFBC-12C386BA91EC}"/>
              </a:ext>
            </a:extLst>
          </p:cNvPr>
          <p:cNvGrpSpPr>
            <a:grpSpLocks noChangeAspect="1"/>
          </p:cNvGrpSpPr>
          <p:nvPr/>
        </p:nvGrpSpPr>
        <p:grpSpPr>
          <a:xfrm>
            <a:off x="4567649" y="3595668"/>
            <a:ext cx="180000" cy="180000"/>
            <a:chOff x="987132" y="2833781"/>
            <a:chExt cx="268234" cy="268234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5640E9E4-1CF5-B64F-8D80-5612689C4E01}"/>
                </a:ext>
              </a:extLst>
            </p:cNvPr>
            <p:cNvSpPr/>
            <p:nvPr/>
          </p:nvSpPr>
          <p:spPr>
            <a:xfrm>
              <a:off x="987132" y="2833781"/>
              <a:ext cx="268234" cy="268234"/>
            </a:xfrm>
            <a:prstGeom prst="ellipse">
              <a:avLst/>
            </a:prstGeom>
            <a:solidFill>
              <a:srgbClr val="E753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49" name="Graphic 48" descr="Tick with solid fill">
              <a:extLst>
                <a:ext uri="{FF2B5EF4-FFF2-40B4-BE49-F238E27FC236}">
                  <a16:creationId xmlns:a16="http://schemas.microsoft.com/office/drawing/2014/main" id="{7B6D1200-7A44-3C49-BD25-DC45C11EF1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55060" y="2901709"/>
              <a:ext cx="135285" cy="135285"/>
            </a:xfrm>
            <a:prstGeom prst="rect">
              <a:avLst/>
            </a:prstGeom>
          </p:spPr>
        </p:pic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1AB8EC15-DBF5-6C4C-800E-60005BE4EDF5}"/>
              </a:ext>
            </a:extLst>
          </p:cNvPr>
          <p:cNvGrpSpPr>
            <a:grpSpLocks noChangeAspect="1"/>
          </p:cNvGrpSpPr>
          <p:nvPr/>
        </p:nvGrpSpPr>
        <p:grpSpPr>
          <a:xfrm>
            <a:off x="4567649" y="5205094"/>
            <a:ext cx="180000" cy="180000"/>
            <a:chOff x="987132" y="2833781"/>
            <a:chExt cx="268234" cy="268234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03ED29B-007B-EC4C-B2B2-0E11E4B5D830}"/>
                </a:ext>
              </a:extLst>
            </p:cNvPr>
            <p:cNvSpPr/>
            <p:nvPr/>
          </p:nvSpPr>
          <p:spPr>
            <a:xfrm>
              <a:off x="987132" y="2833781"/>
              <a:ext cx="268234" cy="268234"/>
            </a:xfrm>
            <a:prstGeom prst="ellipse">
              <a:avLst/>
            </a:prstGeom>
            <a:solidFill>
              <a:srgbClr val="E753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2" name="Graphic 51" descr="Tick with solid fill">
              <a:extLst>
                <a:ext uri="{FF2B5EF4-FFF2-40B4-BE49-F238E27FC236}">
                  <a16:creationId xmlns:a16="http://schemas.microsoft.com/office/drawing/2014/main" id="{68300F83-110A-F147-AB76-F2068E27A4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55060" y="2901709"/>
              <a:ext cx="135285" cy="135285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16BD85E-96DB-2949-9A7E-24EA62F8C9E1}"/>
              </a:ext>
            </a:extLst>
          </p:cNvPr>
          <p:cNvGrpSpPr>
            <a:grpSpLocks noChangeAspect="1"/>
          </p:cNvGrpSpPr>
          <p:nvPr/>
        </p:nvGrpSpPr>
        <p:grpSpPr>
          <a:xfrm>
            <a:off x="8661696" y="1947101"/>
            <a:ext cx="180000" cy="180000"/>
            <a:chOff x="987132" y="2833781"/>
            <a:chExt cx="268234" cy="268234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271798FD-AADE-CE46-9B6A-EC6D2FFC3869}"/>
                </a:ext>
              </a:extLst>
            </p:cNvPr>
            <p:cNvSpPr/>
            <p:nvPr/>
          </p:nvSpPr>
          <p:spPr>
            <a:xfrm>
              <a:off x="987132" y="2833781"/>
              <a:ext cx="268234" cy="268234"/>
            </a:xfrm>
            <a:prstGeom prst="ellipse">
              <a:avLst/>
            </a:prstGeom>
            <a:solidFill>
              <a:srgbClr val="E753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5" name="Graphic 54" descr="Tick with solid fill">
              <a:extLst>
                <a:ext uri="{FF2B5EF4-FFF2-40B4-BE49-F238E27FC236}">
                  <a16:creationId xmlns:a16="http://schemas.microsoft.com/office/drawing/2014/main" id="{3513585B-6865-3D42-897C-FB57F9F76C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55060" y="2901709"/>
              <a:ext cx="135285" cy="135285"/>
            </a:xfrm>
            <a:prstGeom prst="rect">
              <a:avLst/>
            </a:prstGeom>
          </p:spPr>
        </p:pic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BB4756C7-A098-194C-B75F-1C441EE92D58}"/>
              </a:ext>
            </a:extLst>
          </p:cNvPr>
          <p:cNvGrpSpPr>
            <a:grpSpLocks noChangeAspect="1"/>
          </p:cNvGrpSpPr>
          <p:nvPr/>
        </p:nvGrpSpPr>
        <p:grpSpPr>
          <a:xfrm>
            <a:off x="8661696" y="3595668"/>
            <a:ext cx="180000" cy="180000"/>
            <a:chOff x="987132" y="2833781"/>
            <a:chExt cx="268234" cy="268234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7FEC32A5-13B7-5C4F-A4A3-F788B6A5A4C3}"/>
                </a:ext>
              </a:extLst>
            </p:cNvPr>
            <p:cNvSpPr/>
            <p:nvPr/>
          </p:nvSpPr>
          <p:spPr>
            <a:xfrm>
              <a:off x="987132" y="2833781"/>
              <a:ext cx="268234" cy="268234"/>
            </a:xfrm>
            <a:prstGeom prst="ellipse">
              <a:avLst/>
            </a:prstGeom>
            <a:solidFill>
              <a:srgbClr val="E753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8" name="Graphic 57" descr="Tick with solid fill">
              <a:extLst>
                <a:ext uri="{FF2B5EF4-FFF2-40B4-BE49-F238E27FC236}">
                  <a16:creationId xmlns:a16="http://schemas.microsoft.com/office/drawing/2014/main" id="{46F09558-52D2-654B-BE08-0B1FD8886D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55060" y="2901709"/>
              <a:ext cx="135285" cy="135285"/>
            </a:xfrm>
            <a:prstGeom prst="rect">
              <a:avLst/>
            </a:prstGeom>
          </p:spPr>
        </p:pic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4CBE5C7-A331-C74B-85FB-FC0DC2C37CE9}"/>
              </a:ext>
            </a:extLst>
          </p:cNvPr>
          <p:cNvGrpSpPr>
            <a:grpSpLocks noChangeAspect="1"/>
          </p:cNvGrpSpPr>
          <p:nvPr/>
        </p:nvGrpSpPr>
        <p:grpSpPr>
          <a:xfrm>
            <a:off x="8661696" y="5205094"/>
            <a:ext cx="180000" cy="180000"/>
            <a:chOff x="987132" y="2833781"/>
            <a:chExt cx="268234" cy="268234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C2E4EFA2-4E5E-2B40-A913-FAC394DC66FE}"/>
                </a:ext>
              </a:extLst>
            </p:cNvPr>
            <p:cNvSpPr/>
            <p:nvPr/>
          </p:nvSpPr>
          <p:spPr>
            <a:xfrm>
              <a:off x="987132" y="2833781"/>
              <a:ext cx="268234" cy="268234"/>
            </a:xfrm>
            <a:prstGeom prst="ellipse">
              <a:avLst/>
            </a:prstGeom>
            <a:solidFill>
              <a:srgbClr val="E753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61" name="Graphic 60" descr="Tick with solid fill">
              <a:extLst>
                <a:ext uri="{FF2B5EF4-FFF2-40B4-BE49-F238E27FC236}">
                  <a16:creationId xmlns:a16="http://schemas.microsoft.com/office/drawing/2014/main" id="{A6F42A5C-BB5D-DC46-901C-F1C9223035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55060" y="2901709"/>
              <a:ext cx="135285" cy="135285"/>
            </a:xfrm>
            <a:prstGeom prst="rect">
              <a:avLst/>
            </a:prstGeom>
          </p:spPr>
        </p:pic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D6E27F14-1133-1147-AED6-FE34688A5730}"/>
              </a:ext>
            </a:extLst>
          </p:cNvPr>
          <p:cNvSpPr/>
          <p:nvPr/>
        </p:nvSpPr>
        <p:spPr>
          <a:xfrm>
            <a:off x="920780" y="796874"/>
            <a:ext cx="10585871" cy="56117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9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</a:rPr>
              <a:t>Members of ADAPT’s Research &amp; Advisory platform have access to an entire suite of market leading content, insights and resources</a:t>
            </a:r>
            <a:b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</a:rPr>
            </a:b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</a:rPr>
              <a:t>to help you execute in your role. For any assistance or to request access to premium features contact your Account Manager here. </a:t>
            </a:r>
          </a:p>
        </p:txBody>
      </p:sp>
    </p:spTree>
    <p:extLst>
      <p:ext uri="{BB962C8B-B14F-4D97-AF65-F5344CB8AC3E}">
        <p14:creationId xmlns:p14="http://schemas.microsoft.com/office/powerpoint/2010/main" val="40235104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2997926"/>
      </p:ext>
    </p:extLst>
  </p:cSld>
  <p:clrMapOvr>
    <a:masterClrMapping/>
  </p:clrMapOvr>
</p:sld>
</file>

<file path=ppt/theme/theme1.xml><?xml version="1.0" encoding="utf-8"?>
<a:theme xmlns:a="http://schemas.openxmlformats.org/drawingml/2006/main" name="3_Office Theme">
  <a:themeElements>
    <a:clrScheme name="ADAPT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7534F"/>
      </a:accent1>
      <a:accent2>
        <a:srgbClr val="F09190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ADAPT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7534F"/>
      </a:accent1>
      <a:accent2>
        <a:srgbClr val="F09190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ADAPT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7534F"/>
      </a:accent1>
      <a:accent2>
        <a:srgbClr val="F09190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Custom Design">
  <a:themeElements>
    <a:clrScheme name="ADAPT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7534F"/>
      </a:accent1>
      <a:accent2>
        <a:srgbClr val="F09190"/>
      </a:accent2>
      <a:accent3>
        <a:srgbClr val="A5A5A5"/>
      </a:accent3>
      <a:accent4>
        <a:srgbClr val="000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Custom Design">
  <a:themeElements>
    <a:clrScheme name="ADAPT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7534F"/>
      </a:accent1>
      <a:accent2>
        <a:srgbClr val="F09190"/>
      </a:accent2>
      <a:accent3>
        <a:srgbClr val="A5A5A5"/>
      </a:accent3>
      <a:accent4>
        <a:srgbClr val="000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Black">
  <a:themeElements>
    <a:clrScheme name="ADAPT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7534F"/>
      </a:accent1>
      <a:accent2>
        <a:srgbClr val="F09190"/>
      </a:accent2>
      <a:accent3>
        <a:srgbClr val="A5A5A5"/>
      </a:accent3>
      <a:accent4>
        <a:srgbClr val="000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Custom Design">
  <a:themeElements>
    <a:clrScheme name="ADAPT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7534F"/>
      </a:accent1>
      <a:accent2>
        <a:srgbClr val="F09190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itle White">
  <a:themeElements>
    <a:clrScheme name="ADAPT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7534F"/>
      </a:accent1>
      <a:accent2>
        <a:srgbClr val="F09190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Black">
  <a:themeElements>
    <a:clrScheme name="ADAPT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7534F"/>
      </a:accent1>
      <a:accent2>
        <a:srgbClr val="F09190"/>
      </a:accent2>
      <a:accent3>
        <a:srgbClr val="A5A5A5"/>
      </a:accent3>
      <a:accent4>
        <a:srgbClr val="000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3F0E2E35C7FC547A4E113B88C746E98" ma:contentTypeVersion="19" ma:contentTypeDescription="Create a new document." ma:contentTypeScope="" ma:versionID="4a2f07b282efd16dc37ce9e4b60f03e0">
  <xsd:schema xmlns:xsd="http://www.w3.org/2001/XMLSchema" xmlns:xs="http://www.w3.org/2001/XMLSchema" xmlns:p="http://schemas.microsoft.com/office/2006/metadata/properties" xmlns:ns2="6b548529-d317-4b85-942f-248fe0d44d93" xmlns:ns3="507dee17-6aae-496b-8a1e-0f1e47f95f1a" targetNamespace="http://schemas.microsoft.com/office/2006/metadata/properties" ma:root="true" ma:fieldsID="8d916b3d795fa89b9bb5f073ac686d68" ns2:_="" ns3:_="">
    <xsd:import namespace="6b548529-d317-4b85-942f-248fe0d44d93"/>
    <xsd:import namespace="507dee17-6aae-496b-8a1e-0f1e47f95f1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SearchTerm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LengthInSeconds" minOccurs="0"/>
                <xsd:element ref="ns3:Keychallenges" minOccurs="0"/>
                <xsd:element ref="ns3:Indsutry" minOccurs="0"/>
                <xsd:element ref="ns3:year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548529-d317-4b85-942f-248fe0d44d9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f485b663-2aff-4673-a82a-b12cb1024c9d}" ma:internalName="TaxCatchAll" ma:showField="CatchAllData" ma:web="6b548529-d317-4b85-942f-248fe0d44d9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7dee17-6aae-496b-8a1e-0f1e47f95f1a" elementFormDefault="qualified">
    <xsd:import namespace="http://schemas.microsoft.com/office/2006/documentManagement/types"/>
    <xsd:import namespace="http://schemas.microsoft.com/office/infopath/2007/PartnerControls"/>
    <xsd:element name="SearchTerms" ma:index="10" nillable="true" ma:displayName="Search Terms" ma:format="Dropdown" ma:internalName="SearchTerms">
      <xsd:simpleType>
        <xsd:restriction base="dms:Text">
          <xsd:maxLength value="255"/>
        </xsd:restriction>
      </xsd:simple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Keychallenges" ma:index="20" nillable="true" ma:displayName="Key challenges" ma:format="Dropdown" ma:internalName="Keychallenges">
      <xsd:simpleType>
        <xsd:restriction base="dms:Note">
          <xsd:maxLength value="255"/>
        </xsd:restriction>
      </xsd:simpleType>
    </xsd:element>
    <xsd:element name="Indsutry" ma:index="21" nillable="true" ma:displayName="Indsutry" ma:format="Dropdown" ma:internalName="Indsutry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Retailing"/>
                    <xsd:enumeration value="Education"/>
                    <xsd:enumeration value="Government"/>
                  </xsd:restriction>
                </xsd:simpleType>
              </xsd:element>
            </xsd:sequence>
          </xsd:extension>
        </xsd:complexContent>
      </xsd:complexType>
    </xsd:element>
    <xsd:element name="year" ma:index="22" nillable="true" ma:displayName="year" ma:format="Dropdown" ma:internalName="year">
      <xsd:simpleType>
        <xsd:restriction base="dms:Choice">
          <xsd:enumeration value="2020"/>
          <xsd:enumeration value="2021"/>
          <xsd:enumeration value="Choice 3"/>
        </xsd:restriction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215abc23-978a-4c3a-9ac6-7569edd9917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earchTerms xmlns="507dee17-6aae-496b-8a1e-0f1e47f95f1a" xsi:nil="true"/>
    <Keychallenges xmlns="507dee17-6aae-496b-8a1e-0f1e47f95f1a" xsi:nil="true"/>
    <Indsutry xmlns="507dee17-6aae-496b-8a1e-0f1e47f95f1a" xsi:nil="true"/>
    <year xmlns="507dee17-6aae-496b-8a1e-0f1e47f95f1a" xsi:nil="true"/>
    <TaxCatchAll xmlns="6b548529-d317-4b85-942f-248fe0d44d93" xsi:nil="true"/>
    <lcf76f155ced4ddcb4097134ff3c332f xmlns="507dee17-6aae-496b-8a1e-0f1e47f95f1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98D1027-171C-4648-A4CC-4217DE2C042D}">
  <ds:schemaRefs>
    <ds:schemaRef ds:uri="507dee17-6aae-496b-8a1e-0f1e47f95f1a"/>
    <ds:schemaRef ds:uri="6b548529-d317-4b85-942f-248fe0d44d9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F9E8C90-247A-483A-BF37-B2551197E90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10771B8-D85C-4CBC-ACD2-C00E3507A089}">
  <ds:schemaRefs>
    <ds:schemaRef ds:uri="http://schemas.microsoft.com/office/2006/metadata/properties"/>
    <ds:schemaRef ds:uri="http://purl.org/dc/dcmitype/"/>
    <ds:schemaRef ds:uri="http://purl.org/dc/terms/"/>
    <ds:schemaRef ds:uri="http://purl.org/dc/elements/1.1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507dee17-6aae-496b-8a1e-0f1e47f95f1a"/>
    <ds:schemaRef ds:uri="6b548529-d317-4b85-942f-248fe0d44d9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</TotalTime>
  <Words>1662</Words>
  <Application>Microsoft Office PowerPoint</Application>
  <PresentationFormat>Widescreen</PresentationFormat>
  <Paragraphs>125</Paragraphs>
  <Slides>18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18</vt:i4>
      </vt:variant>
    </vt:vector>
  </HeadingPairs>
  <TitlesOfParts>
    <vt:vector size="41" baseType="lpstr">
      <vt:lpstr>Arial</vt:lpstr>
      <vt:lpstr>Calibri</vt:lpstr>
      <vt:lpstr>Calibri Light</vt:lpstr>
      <vt:lpstr>Helvetica</vt:lpstr>
      <vt:lpstr>Helvetica Light</vt:lpstr>
      <vt:lpstr>Helvetica Light</vt:lpstr>
      <vt:lpstr>Helvetica Neue</vt:lpstr>
      <vt:lpstr>Helvetica Nueu</vt:lpstr>
      <vt:lpstr>Helvetica-Bold</vt:lpstr>
      <vt:lpstr>System Font Regular</vt:lpstr>
      <vt:lpstr>Times New Roman</vt:lpstr>
      <vt:lpstr>Wingdings</vt:lpstr>
      <vt:lpstr>3_Office Theme</vt:lpstr>
      <vt:lpstr>2_Office Theme</vt:lpstr>
      <vt:lpstr>Office Theme</vt:lpstr>
      <vt:lpstr>1_Office Theme</vt:lpstr>
      <vt:lpstr>office theme</vt:lpstr>
      <vt:lpstr>3_Custom Design</vt:lpstr>
      <vt:lpstr>3_Custom Design</vt:lpstr>
      <vt:lpstr>Black</vt:lpstr>
      <vt:lpstr>2_Custom Design</vt:lpstr>
      <vt:lpstr>Title White</vt:lpstr>
      <vt:lpstr>Black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Karl Basiga</dc:creator>
  <cp:lastModifiedBy>Nina Rizzi Gan</cp:lastModifiedBy>
  <cp:revision>3</cp:revision>
  <dcterms:created xsi:type="dcterms:W3CDTF">2022-11-21T00:40:42Z</dcterms:created>
  <dcterms:modified xsi:type="dcterms:W3CDTF">2023-01-13T03:20:12Z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0x01010003F0E2E35C7FC547A4E113B88C746E98</vt:lpwstr>
  </property>
  <property fmtid="{D5CDD505-2E9C-101B-9397-08002B2CF9AE}" pid="3" name="MediaServiceImageTags">
    <vt:lpwstr/>
  </property>
</Properties>
</file>